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haansoftxlsx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8" r:id="rId3"/>
    <p:sldId id="260" r:id="rId4"/>
    <p:sldId id="302" r:id="rId5"/>
    <p:sldId id="299" r:id="rId6"/>
    <p:sldId id="301" r:id="rId7"/>
    <p:sldId id="300" r:id="rId8"/>
    <p:sldId id="298" r:id="rId9"/>
    <p:sldId id="304" r:id="rId10"/>
    <p:sldId id="295" r:id="rId11"/>
    <p:sldId id="305" r:id="rId12"/>
    <p:sldId id="294" r:id="rId13"/>
    <p:sldId id="303" r:id="rId14"/>
    <p:sldId id="296" r:id="rId15"/>
    <p:sldId id="271" r:id="rId16"/>
  </p:sldIdLst>
  <p:sldSz cx="9144000" cy="6858000" type="screen4x3"/>
  <p:notesSz cx="6797675" cy="9926638"/>
  <p:embeddedFontLst>
    <p:embeddedFont>
      <p:font typeface="나눔고딕" panose="020B0600000101010101" charset="-127"/>
      <p:regular r:id="rId19"/>
      <p:bold r:id="rId20"/>
    </p:embeddedFont>
    <p:embeddedFont>
      <p:font typeface="나눔명조 ExtraBold" panose="020B0600000101010101" charset="-127"/>
      <p:bold r:id="rId21"/>
    </p:embeddedFont>
    <p:embeddedFont>
      <p:font typeface="나눔고딕 ExtraBold" panose="020B0600000101010101" charset="-127"/>
      <p:bold r:id="rId22"/>
    </p:embeddedFont>
    <p:embeddedFont>
      <p:font typeface="Georgia" panose="02040502050405020303" pitchFamily="18" charset="0"/>
      <p:regular r:id="rId23"/>
      <p:bold r:id="rId24"/>
      <p:italic r:id="rId25"/>
      <p:boldItalic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">
          <p15:clr>
            <a:srgbClr val="A4A3A4"/>
          </p15:clr>
        </p15:guide>
        <p15:guide id="2" orient="horz" pos="4116">
          <p15:clr>
            <a:srgbClr val="A4A3A4"/>
          </p15:clr>
        </p15:guide>
        <p15:guide id="3" orient="horz" pos="845">
          <p15:clr>
            <a:srgbClr val="A4A3A4"/>
          </p15:clr>
        </p15:guide>
        <p15:guide id="4" orient="horz" pos="3748">
          <p15:clr>
            <a:srgbClr val="A4A3A4"/>
          </p15:clr>
        </p15:guide>
        <p15:guide id="5" orient="horz" pos="618">
          <p15:clr>
            <a:srgbClr val="A4A3A4"/>
          </p15:clr>
        </p15:guide>
        <p15:guide id="6" pos="275">
          <p15:clr>
            <a:srgbClr val="A4A3A4"/>
          </p15:clr>
        </p15:guide>
        <p15:guide id="7" pos="5495">
          <p15:clr>
            <a:srgbClr val="A4A3A4"/>
          </p15:clr>
        </p15:guide>
        <p15:guide id="8" pos="15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D16E"/>
    <a:srgbClr val="5AC679"/>
    <a:srgbClr val="CD9543"/>
    <a:srgbClr val="935AD2"/>
    <a:srgbClr val="99CCFF"/>
    <a:srgbClr val="2D2D2D"/>
    <a:srgbClr val="373737"/>
    <a:srgbClr val="323232"/>
    <a:srgbClr val="282828"/>
    <a:srgbClr val="00D0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133137-13CC-4C0C-86D3-DDAC6ECCF6DD}" v="330" dt="2019-12-09T14:27:55.9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02" autoAdjust="0"/>
    <p:restoredTop sz="86364" autoAdjust="0"/>
  </p:normalViewPr>
  <p:slideViewPr>
    <p:cSldViewPr>
      <p:cViewPr varScale="1">
        <p:scale>
          <a:sx n="120" d="100"/>
          <a:sy n="120" d="100"/>
        </p:scale>
        <p:origin x="624" y="108"/>
      </p:cViewPr>
      <p:guideLst>
        <p:guide orient="horz" pos="210"/>
        <p:guide orient="horz" pos="4116"/>
        <p:guide orient="horz" pos="845"/>
        <p:guide orient="horz" pos="3748"/>
        <p:guide orient="horz" pos="618"/>
        <p:guide pos="275"/>
        <p:guide pos="5495"/>
        <p:guide pos="15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2580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현곤 손" userId="c751dd156b91c4a2" providerId="LiveId" clId="{D2133137-13CC-4C0C-86D3-DDAC6ECCF6DD}"/>
    <pc:docChg chg="undo custSel addSld delSld modSld sldOrd">
      <pc:chgData name="현곤 손" userId="c751dd156b91c4a2" providerId="LiveId" clId="{D2133137-13CC-4C0C-86D3-DDAC6ECCF6DD}" dt="2019-12-09T14:27:55.960" v="2569" actId="1076"/>
      <pc:docMkLst>
        <pc:docMk/>
      </pc:docMkLst>
      <pc:sldChg chg="addSp delSp modSp add modTransition">
        <pc:chgData name="현곤 손" userId="c751dd156b91c4a2" providerId="LiveId" clId="{D2133137-13CC-4C0C-86D3-DDAC6ECCF6DD}" dt="2019-12-09T13:23:11.186" v="1639" actId="27636"/>
        <pc:sldMkLst>
          <pc:docMk/>
          <pc:sldMk cId="2118185458" sldId="256"/>
        </pc:sldMkLst>
        <pc:spChg chg="mod">
          <ac:chgData name="현곤 손" userId="c751dd156b91c4a2" providerId="LiveId" clId="{D2133137-13CC-4C0C-86D3-DDAC6ECCF6DD}" dt="2019-12-09T12:33:28.854" v="2" actId="27636"/>
          <ac:spMkLst>
            <pc:docMk/>
            <pc:sldMk cId="2118185458" sldId="256"/>
            <ac:spMk id="2" creationId="{7CD62587-8927-4FAA-9CB7-6A5FE055F354}"/>
          </ac:spMkLst>
        </pc:spChg>
        <pc:spChg chg="mod">
          <ac:chgData name="현곤 손" userId="c751dd156b91c4a2" providerId="LiveId" clId="{D2133137-13CC-4C0C-86D3-DDAC6ECCF6DD}" dt="2019-12-09T13:23:11.186" v="1639" actId="27636"/>
          <ac:spMkLst>
            <pc:docMk/>
            <pc:sldMk cId="2118185458" sldId="256"/>
            <ac:spMk id="3" creationId="{B078D683-A532-4AB9-AF57-3A077650A16E}"/>
          </ac:spMkLst>
        </pc:spChg>
        <pc:spChg chg="mod">
          <ac:chgData name="현곤 손" userId="c751dd156b91c4a2" providerId="LiveId" clId="{D2133137-13CC-4C0C-86D3-DDAC6ECCF6DD}" dt="2019-12-09T12:35:21.232" v="19" actId="14100"/>
          <ac:spMkLst>
            <pc:docMk/>
            <pc:sldMk cId="2118185458" sldId="256"/>
            <ac:spMk id="7" creationId="{9D72A17D-01EA-4CB7-B02E-A879F6572A5A}"/>
          </ac:spMkLst>
        </pc:spChg>
        <pc:picChg chg="mod">
          <ac:chgData name="현곤 손" userId="c751dd156b91c4a2" providerId="LiveId" clId="{D2133137-13CC-4C0C-86D3-DDAC6ECCF6DD}" dt="2019-12-09T12:34:03.788" v="9" actId="14100"/>
          <ac:picMkLst>
            <pc:docMk/>
            <pc:sldMk cId="2118185458" sldId="256"/>
            <ac:picMk id="5" creationId="{CDAC194B-2DFA-4068-A3A0-A6D6CFA2963F}"/>
          </ac:picMkLst>
        </pc:picChg>
        <pc:cxnChg chg="del">
          <ac:chgData name="현곤 손" userId="c751dd156b91c4a2" providerId="LiveId" clId="{D2133137-13CC-4C0C-86D3-DDAC6ECCF6DD}" dt="2019-12-09T12:35:35.320" v="20" actId="478"/>
          <ac:cxnSpMkLst>
            <pc:docMk/>
            <pc:sldMk cId="2118185458" sldId="256"/>
            <ac:cxnSpMk id="6" creationId="{922812F7-0DFE-45D0-BBA3-67B7AEBB78EE}"/>
          </ac:cxnSpMkLst>
        </pc:cxnChg>
        <pc:cxnChg chg="del">
          <ac:chgData name="현곤 손" userId="c751dd156b91c4a2" providerId="LiveId" clId="{D2133137-13CC-4C0C-86D3-DDAC6ECCF6DD}" dt="2019-12-09T12:35:37.034" v="21" actId="478"/>
          <ac:cxnSpMkLst>
            <pc:docMk/>
            <pc:sldMk cId="2118185458" sldId="256"/>
            <ac:cxnSpMk id="8" creationId="{4F137341-E48F-425E-A16D-AAF11CDE7415}"/>
          </ac:cxnSpMkLst>
        </pc:cxnChg>
        <pc:cxnChg chg="add mod">
          <ac:chgData name="현곤 손" userId="c751dd156b91c4a2" providerId="LiveId" clId="{D2133137-13CC-4C0C-86D3-DDAC6ECCF6DD}" dt="2019-12-09T12:36:35.253" v="45" actId="208"/>
          <ac:cxnSpMkLst>
            <pc:docMk/>
            <pc:sldMk cId="2118185458" sldId="256"/>
            <ac:cxnSpMk id="9" creationId="{F297FA42-AA49-4772-AE54-B901535EECE9}"/>
          </ac:cxnSpMkLst>
        </pc:cxnChg>
        <pc:cxnChg chg="add mod">
          <ac:chgData name="현곤 손" userId="c751dd156b91c4a2" providerId="LiveId" clId="{D2133137-13CC-4C0C-86D3-DDAC6ECCF6DD}" dt="2019-12-09T12:36:31.730" v="44" actId="208"/>
          <ac:cxnSpMkLst>
            <pc:docMk/>
            <pc:sldMk cId="2118185458" sldId="256"/>
            <ac:cxnSpMk id="11" creationId="{51C57B58-8292-444B-8A7B-5878A8C97A19}"/>
          </ac:cxnSpMkLst>
        </pc:cxnChg>
      </pc:sldChg>
      <pc:sldChg chg="addSp delSp modSp">
        <pc:chgData name="현곤 손" userId="c751dd156b91c4a2" providerId="LiveId" clId="{D2133137-13CC-4C0C-86D3-DDAC6ECCF6DD}" dt="2019-12-09T13:22:09.632" v="1635" actId="1038"/>
        <pc:sldMkLst>
          <pc:docMk/>
          <pc:sldMk cId="0" sldId="258"/>
        </pc:sldMkLst>
        <pc:spChg chg="del">
          <ac:chgData name="현곤 손" userId="c751dd156b91c4a2" providerId="LiveId" clId="{D2133137-13CC-4C0C-86D3-DDAC6ECCF6DD}" dt="2019-12-09T12:49:19.722" v="301" actId="478"/>
          <ac:spMkLst>
            <pc:docMk/>
            <pc:sldMk cId="0" sldId="258"/>
            <ac:spMk id="14" creationId="{00000000-0000-0000-0000-000000000000}"/>
          </ac:spMkLst>
        </pc:spChg>
        <pc:spChg chg="mod">
          <ac:chgData name="현곤 손" userId="c751dd156b91c4a2" providerId="LiveId" clId="{D2133137-13CC-4C0C-86D3-DDAC6ECCF6DD}" dt="2019-12-09T13:22:09.632" v="1635" actId="1038"/>
          <ac:spMkLst>
            <pc:docMk/>
            <pc:sldMk cId="0" sldId="258"/>
            <ac:spMk id="19" creationId="{00000000-0000-0000-0000-000000000000}"/>
          </ac:spMkLst>
        </pc:spChg>
        <pc:spChg chg="mod">
          <ac:chgData name="현곤 손" userId="c751dd156b91c4a2" providerId="LiveId" clId="{D2133137-13CC-4C0C-86D3-DDAC6ECCF6DD}" dt="2019-12-09T13:21:09.634" v="1622" actId="207"/>
          <ac:spMkLst>
            <pc:docMk/>
            <pc:sldMk cId="0" sldId="258"/>
            <ac:spMk id="21" creationId="{C393D9BA-5E47-4261-A2FF-3E117D17B277}"/>
          </ac:spMkLst>
        </pc:spChg>
        <pc:spChg chg="mod">
          <ac:chgData name="현곤 손" userId="c751dd156b91c4a2" providerId="LiveId" clId="{D2133137-13CC-4C0C-86D3-DDAC6ECCF6DD}" dt="2019-12-09T13:21:05.212" v="1620" actId="207"/>
          <ac:spMkLst>
            <pc:docMk/>
            <pc:sldMk cId="0" sldId="258"/>
            <ac:spMk id="35" creationId="{00000000-0000-0000-0000-000000000000}"/>
          </ac:spMkLst>
        </pc:spChg>
        <pc:spChg chg="mod">
          <ac:chgData name="현곤 손" userId="c751dd156b91c4a2" providerId="LiveId" clId="{D2133137-13CC-4C0C-86D3-DDAC6ECCF6DD}" dt="2019-12-09T12:48:09.769" v="284" actId="20577"/>
          <ac:spMkLst>
            <pc:docMk/>
            <pc:sldMk cId="0" sldId="258"/>
            <ac:spMk id="37" creationId="{00000000-0000-0000-0000-000000000000}"/>
          </ac:spMkLst>
        </pc:spChg>
        <pc:spChg chg="mod">
          <ac:chgData name="현곤 손" userId="c751dd156b91c4a2" providerId="LiveId" clId="{D2133137-13CC-4C0C-86D3-DDAC6ECCF6DD}" dt="2019-12-09T13:21:07.652" v="1621" actId="207"/>
          <ac:spMkLst>
            <pc:docMk/>
            <pc:sldMk cId="0" sldId="258"/>
            <ac:spMk id="39" creationId="{00000000-0000-0000-0000-000000000000}"/>
          </ac:spMkLst>
        </pc:spChg>
        <pc:spChg chg="mod">
          <ac:chgData name="현곤 손" userId="c751dd156b91c4a2" providerId="LiveId" clId="{D2133137-13CC-4C0C-86D3-DDAC6ECCF6DD}" dt="2019-12-09T12:48:20.902" v="286" actId="20577"/>
          <ac:spMkLst>
            <pc:docMk/>
            <pc:sldMk cId="0" sldId="258"/>
            <ac:spMk id="40" creationId="{00000000-0000-0000-0000-000000000000}"/>
          </ac:spMkLst>
        </pc:spChg>
        <pc:spChg chg="mod">
          <ac:chgData name="현곤 손" userId="c751dd156b91c4a2" providerId="LiveId" clId="{D2133137-13CC-4C0C-86D3-DDAC6ECCF6DD}" dt="2019-12-09T12:49:11.047" v="296" actId="6549"/>
          <ac:spMkLst>
            <pc:docMk/>
            <pc:sldMk cId="0" sldId="258"/>
            <ac:spMk id="42" creationId="{00000000-0000-0000-0000-000000000000}"/>
          </ac:spMkLst>
        </pc:spChg>
        <pc:spChg chg="del mod">
          <ac:chgData name="현곤 손" userId="c751dd156b91c4a2" providerId="LiveId" clId="{D2133137-13CC-4C0C-86D3-DDAC6ECCF6DD}" dt="2019-12-09T12:47:38.222" v="273" actId="478"/>
          <ac:spMkLst>
            <pc:docMk/>
            <pc:sldMk cId="0" sldId="258"/>
            <ac:spMk id="73" creationId="{00000000-0000-0000-0000-000000000000}"/>
          </ac:spMkLst>
        </pc:spChg>
        <pc:spChg chg="mod">
          <ac:chgData name="현곤 손" userId="c751dd156b91c4a2" providerId="LiveId" clId="{D2133137-13CC-4C0C-86D3-DDAC6ECCF6DD}" dt="2019-12-09T13:21:02.619" v="1619" actId="207"/>
          <ac:spMkLst>
            <pc:docMk/>
            <pc:sldMk cId="0" sldId="258"/>
            <ac:spMk id="74" creationId="{00000000-0000-0000-0000-000000000000}"/>
          </ac:spMkLst>
        </pc:spChg>
        <pc:grpChg chg="del">
          <ac:chgData name="현곤 손" userId="c751dd156b91c4a2" providerId="LiveId" clId="{D2133137-13CC-4C0C-86D3-DDAC6ECCF6DD}" dt="2019-12-09T12:49:13.406" v="298" actId="478"/>
          <ac:grpSpMkLst>
            <pc:docMk/>
            <pc:sldMk cId="0" sldId="258"/>
            <ac:grpSpMk id="15" creationId="{00000000-0000-0000-0000-000000000000}"/>
          </ac:grpSpMkLst>
        </pc:grpChg>
        <pc:grpChg chg="del">
          <ac:chgData name="현곤 손" userId="c751dd156b91c4a2" providerId="LiveId" clId="{D2133137-13CC-4C0C-86D3-DDAC6ECCF6DD}" dt="2019-12-09T12:49:12.393" v="297" actId="478"/>
          <ac:grpSpMkLst>
            <pc:docMk/>
            <pc:sldMk cId="0" sldId="258"/>
            <ac:grpSpMk id="16" creationId="{00000000-0000-0000-0000-000000000000}"/>
          </ac:grpSpMkLst>
        </pc:grpChg>
        <pc:grpChg chg="add del mod">
          <ac:chgData name="현곤 손" userId="c751dd156b91c4a2" providerId="LiveId" clId="{D2133137-13CC-4C0C-86D3-DDAC6ECCF6DD}" dt="2019-12-09T13:21:05.212" v="1620" actId="207"/>
          <ac:grpSpMkLst>
            <pc:docMk/>
            <pc:sldMk cId="0" sldId="258"/>
            <ac:grpSpMk id="17" creationId="{00000000-0000-0000-0000-000000000000}"/>
          </ac:grpSpMkLst>
        </pc:grpChg>
        <pc:grpChg chg="mod">
          <ac:chgData name="현곤 손" userId="c751dd156b91c4a2" providerId="LiveId" clId="{D2133137-13CC-4C0C-86D3-DDAC6ECCF6DD}" dt="2019-12-09T12:48:34.237" v="288" actId="14100"/>
          <ac:grpSpMkLst>
            <pc:docMk/>
            <pc:sldMk cId="0" sldId="258"/>
            <ac:grpSpMk id="18" creationId="{00000000-0000-0000-0000-000000000000}"/>
          </ac:grpSpMkLst>
        </pc:grpChg>
        <pc:grpChg chg="add mod">
          <ac:chgData name="현곤 손" userId="c751dd156b91c4a2" providerId="LiveId" clId="{D2133137-13CC-4C0C-86D3-DDAC6ECCF6DD}" dt="2019-12-09T13:00:33.098" v="578" actId="1035"/>
          <ac:grpSpMkLst>
            <pc:docMk/>
            <pc:sldMk cId="0" sldId="258"/>
            <ac:grpSpMk id="20" creationId="{0822C3E9-A02B-4C75-AABE-2405B1C1907F}"/>
          </ac:grpSpMkLst>
        </pc:grpChg>
        <pc:cxnChg chg="add mod">
          <ac:chgData name="현곤 손" userId="c751dd156b91c4a2" providerId="LiveId" clId="{D2133137-13CC-4C0C-86D3-DDAC6ECCF6DD}" dt="2019-12-09T13:21:49.909" v="1629" actId="1038"/>
          <ac:cxnSpMkLst>
            <pc:docMk/>
            <pc:sldMk cId="0" sldId="258"/>
            <ac:cxnSpMk id="3" creationId="{922D529E-1618-4B5B-B8AD-C4E96750A018}"/>
          </ac:cxnSpMkLst>
        </pc:cxnChg>
      </pc:sldChg>
      <pc:sldChg chg="addSp delSp modSp ord">
        <pc:chgData name="현곤 손" userId="c751dd156b91c4a2" providerId="LiveId" clId="{D2133137-13CC-4C0C-86D3-DDAC6ECCF6DD}" dt="2019-12-09T13:19:35.252" v="1616"/>
        <pc:sldMkLst>
          <pc:docMk/>
          <pc:sldMk cId="0" sldId="260"/>
        </pc:sldMkLst>
        <pc:spChg chg="add del mod">
          <ac:chgData name="현곤 손" userId="c751dd156b91c4a2" providerId="LiveId" clId="{D2133137-13CC-4C0C-86D3-DDAC6ECCF6DD}" dt="2019-12-09T13:06:03.309" v="749" actId="478"/>
          <ac:spMkLst>
            <pc:docMk/>
            <pc:sldMk cId="0" sldId="260"/>
            <ac:spMk id="10" creationId="{00000000-0000-0000-0000-000000000000}"/>
          </ac:spMkLst>
        </pc:spChg>
        <pc:spChg chg="del">
          <ac:chgData name="현곤 손" userId="c751dd156b91c4a2" providerId="LiveId" clId="{D2133137-13CC-4C0C-86D3-DDAC6ECCF6DD}" dt="2019-12-09T13:06:17.193" v="752" actId="478"/>
          <ac:spMkLst>
            <pc:docMk/>
            <pc:sldMk cId="0" sldId="260"/>
            <ac:spMk id="11" creationId="{00000000-0000-0000-0000-000000000000}"/>
          </ac:spMkLst>
        </pc:spChg>
        <pc:spChg chg="mod">
          <ac:chgData name="현곤 손" userId="c751dd156b91c4a2" providerId="LiveId" clId="{D2133137-13CC-4C0C-86D3-DDAC6ECCF6DD}" dt="2019-12-09T13:14:31.411" v="1401" actId="1036"/>
          <ac:spMkLst>
            <pc:docMk/>
            <pc:sldMk cId="0" sldId="260"/>
            <ac:spMk id="13" creationId="{00000000-0000-0000-0000-000000000000}"/>
          </ac:spMkLst>
        </pc:spChg>
        <pc:spChg chg="del">
          <ac:chgData name="현곤 손" userId="c751dd156b91c4a2" providerId="LiveId" clId="{D2133137-13CC-4C0C-86D3-DDAC6ECCF6DD}" dt="2019-12-09T13:05:33.571" v="742" actId="478"/>
          <ac:spMkLst>
            <pc:docMk/>
            <pc:sldMk cId="0" sldId="260"/>
            <ac:spMk id="17" creationId="{00000000-0000-0000-0000-000000000000}"/>
          </ac:spMkLst>
        </pc:spChg>
        <pc:spChg chg="del">
          <ac:chgData name="현곤 손" userId="c751dd156b91c4a2" providerId="LiveId" clId="{D2133137-13CC-4C0C-86D3-DDAC6ECCF6DD}" dt="2019-12-09T13:06:07.400" v="750" actId="478"/>
          <ac:spMkLst>
            <pc:docMk/>
            <pc:sldMk cId="0" sldId="260"/>
            <ac:spMk id="18" creationId="{00000000-0000-0000-0000-000000000000}"/>
          </ac:spMkLst>
        </pc:spChg>
        <pc:spChg chg="del">
          <ac:chgData name="현곤 손" userId="c751dd156b91c4a2" providerId="LiveId" clId="{D2133137-13CC-4C0C-86D3-DDAC6ECCF6DD}" dt="2019-12-09T13:06:09.357" v="751" actId="478"/>
          <ac:spMkLst>
            <pc:docMk/>
            <pc:sldMk cId="0" sldId="260"/>
            <ac:spMk id="21" creationId="{00000000-0000-0000-0000-000000000000}"/>
          </ac:spMkLst>
        </pc:spChg>
        <pc:spChg chg="mod">
          <ac:chgData name="현곤 손" userId="c751dd156b91c4a2" providerId="LiveId" clId="{D2133137-13CC-4C0C-86D3-DDAC6ECCF6DD}" dt="2019-12-09T13:12:26.170" v="1392" actId="122"/>
          <ac:spMkLst>
            <pc:docMk/>
            <pc:sldMk cId="0" sldId="260"/>
            <ac:spMk id="35" creationId="{00000000-0000-0000-0000-000000000000}"/>
          </ac:spMkLst>
        </pc:spChg>
        <pc:spChg chg="mod">
          <ac:chgData name="현곤 손" userId="c751dd156b91c4a2" providerId="LiveId" clId="{D2133137-13CC-4C0C-86D3-DDAC6ECCF6DD}" dt="2019-12-09T13:14:58.791" v="1413" actId="20577"/>
          <ac:spMkLst>
            <pc:docMk/>
            <pc:sldMk cId="0" sldId="260"/>
            <ac:spMk id="65" creationId="{00000000-0000-0000-0000-000000000000}"/>
          </ac:spMkLst>
        </pc:spChg>
        <pc:picChg chg="add del mod">
          <ac:chgData name="현곤 손" userId="c751dd156b91c4a2" providerId="LiveId" clId="{D2133137-13CC-4C0C-86D3-DDAC6ECCF6DD}" dt="2019-12-09T13:13:54.579" v="1395"/>
          <ac:picMkLst>
            <pc:docMk/>
            <pc:sldMk cId="0" sldId="260"/>
            <ac:picMk id="3" creationId="{1BD0A64E-B674-49C6-BAA5-DD75CE9FFFAA}"/>
          </ac:picMkLst>
        </pc:picChg>
        <pc:picChg chg="add del mod">
          <ac:chgData name="현곤 손" userId="c751dd156b91c4a2" providerId="LiveId" clId="{D2133137-13CC-4C0C-86D3-DDAC6ECCF6DD}" dt="2019-12-09T13:19:35.252" v="1616"/>
          <ac:picMkLst>
            <pc:docMk/>
            <pc:sldMk cId="0" sldId="260"/>
            <ac:picMk id="5" creationId="{668A8946-48D1-4A1B-BE44-82288D9CD844}"/>
          </ac:picMkLst>
        </pc:picChg>
        <pc:picChg chg="del">
          <ac:chgData name="현곤 손" userId="c751dd156b91c4a2" providerId="LiveId" clId="{D2133137-13CC-4C0C-86D3-DDAC6ECCF6DD}" dt="2019-12-09T13:05:29.560" v="741" actId="478"/>
          <ac:picMkLst>
            <pc:docMk/>
            <pc:sldMk cId="0" sldId="260"/>
            <ac:picMk id="16" creationId="{00000000-0000-0000-0000-000000000000}"/>
          </ac:picMkLst>
        </pc:picChg>
      </pc:sldChg>
      <pc:sldChg chg="del">
        <pc:chgData name="현곤 손" userId="c751dd156b91c4a2" providerId="LiveId" clId="{D2133137-13CC-4C0C-86D3-DDAC6ECCF6DD}" dt="2019-12-09T13:24:14.817" v="1642" actId="47"/>
        <pc:sldMkLst>
          <pc:docMk/>
          <pc:sldMk cId="0" sldId="267"/>
        </pc:sldMkLst>
      </pc:sldChg>
      <pc:sldChg chg="del">
        <pc:chgData name="현곤 손" userId="c751dd156b91c4a2" providerId="LiveId" clId="{D2133137-13CC-4C0C-86D3-DDAC6ECCF6DD}" dt="2019-12-09T13:24:19.638" v="1644" actId="47"/>
        <pc:sldMkLst>
          <pc:docMk/>
          <pc:sldMk cId="0" sldId="268"/>
        </pc:sldMkLst>
      </pc:sldChg>
      <pc:sldChg chg="del">
        <pc:chgData name="현곤 손" userId="c751dd156b91c4a2" providerId="LiveId" clId="{D2133137-13CC-4C0C-86D3-DDAC6ECCF6DD}" dt="2019-12-09T13:24:13.992" v="1641" actId="47"/>
        <pc:sldMkLst>
          <pc:docMk/>
          <pc:sldMk cId="0" sldId="269"/>
        </pc:sldMkLst>
      </pc:sldChg>
      <pc:sldChg chg="delSp">
        <pc:chgData name="현곤 손" userId="c751dd156b91c4a2" providerId="LiveId" clId="{D2133137-13CC-4C0C-86D3-DDAC6ECCF6DD}" dt="2019-12-09T13:24:26.492" v="1647" actId="478"/>
        <pc:sldMkLst>
          <pc:docMk/>
          <pc:sldMk cId="0" sldId="271"/>
        </pc:sldMkLst>
        <pc:spChg chg="del">
          <ac:chgData name="현곤 손" userId="c751dd156b91c4a2" providerId="LiveId" clId="{D2133137-13CC-4C0C-86D3-DDAC6ECCF6DD}" dt="2019-12-09T13:24:26.492" v="1647" actId="478"/>
          <ac:spMkLst>
            <pc:docMk/>
            <pc:sldMk cId="0" sldId="271"/>
            <ac:spMk id="10" creationId="{00000000-0000-0000-0000-000000000000}"/>
          </ac:spMkLst>
        </pc:spChg>
        <pc:picChg chg="del">
          <ac:chgData name="현곤 손" userId="c751dd156b91c4a2" providerId="LiveId" clId="{D2133137-13CC-4C0C-86D3-DDAC6ECCF6DD}" dt="2019-12-09T13:24:24.832" v="1646" actId="478"/>
          <ac:picMkLst>
            <pc:docMk/>
            <pc:sldMk cId="0" sldId="271"/>
            <ac:picMk id="6" creationId="{00000000-0000-0000-0000-000000000000}"/>
          </ac:picMkLst>
        </pc:picChg>
      </pc:sldChg>
      <pc:sldChg chg="del mod ord">
        <pc:chgData name="현곤 손" userId="c751dd156b91c4a2" providerId="LiveId" clId="{D2133137-13CC-4C0C-86D3-DDAC6ECCF6DD}" dt="2019-12-09T13:41:47.347" v="1845" actId="47"/>
        <pc:sldMkLst>
          <pc:docMk/>
          <pc:sldMk cId="0" sldId="272"/>
        </pc:sldMkLst>
      </pc:sldChg>
      <pc:sldChg chg="delSp modSp del">
        <pc:chgData name="현곤 손" userId="c751dd156b91c4a2" providerId="LiveId" clId="{D2133137-13CC-4C0C-86D3-DDAC6ECCF6DD}" dt="2019-12-09T13:14:34.811" v="1402" actId="47"/>
        <pc:sldMkLst>
          <pc:docMk/>
          <pc:sldMk cId="0" sldId="277"/>
        </pc:sldMkLst>
        <pc:spChg chg="mod">
          <ac:chgData name="현곤 손" userId="c751dd156b91c4a2" providerId="LiveId" clId="{D2133137-13CC-4C0C-86D3-DDAC6ECCF6DD}" dt="2019-12-09T12:50:16.269" v="373"/>
          <ac:spMkLst>
            <pc:docMk/>
            <pc:sldMk cId="0" sldId="277"/>
            <ac:spMk id="5" creationId="{00000000-0000-0000-0000-000000000000}"/>
          </ac:spMkLst>
        </pc:spChg>
        <pc:spChg chg="del">
          <ac:chgData name="현곤 손" userId="c751dd156b91c4a2" providerId="LiveId" clId="{D2133137-13CC-4C0C-86D3-DDAC6ECCF6DD}" dt="2019-12-09T12:49:51.148" v="323" actId="478"/>
          <ac:spMkLst>
            <pc:docMk/>
            <pc:sldMk cId="0" sldId="277"/>
            <ac:spMk id="8" creationId="{00000000-0000-0000-0000-000000000000}"/>
          </ac:spMkLst>
        </pc:spChg>
      </pc:sldChg>
      <pc:sldChg chg="del">
        <pc:chgData name="현곤 손" userId="c751dd156b91c4a2" providerId="LiveId" clId="{D2133137-13CC-4C0C-86D3-DDAC6ECCF6DD}" dt="2019-12-09T13:24:20.779" v="1645" actId="47"/>
        <pc:sldMkLst>
          <pc:docMk/>
          <pc:sldMk cId="0" sldId="279"/>
        </pc:sldMkLst>
      </pc:sldChg>
      <pc:sldChg chg="del">
        <pc:chgData name="현곤 손" userId="c751dd156b91c4a2" providerId="LiveId" clId="{D2133137-13CC-4C0C-86D3-DDAC6ECCF6DD}" dt="2019-12-09T13:24:18.644" v="1643" actId="47"/>
        <pc:sldMkLst>
          <pc:docMk/>
          <pc:sldMk cId="0" sldId="280"/>
        </pc:sldMkLst>
      </pc:sldChg>
      <pc:sldChg chg="del">
        <pc:chgData name="현곤 손" userId="c751dd156b91c4a2" providerId="LiveId" clId="{D2133137-13CC-4C0C-86D3-DDAC6ECCF6DD}" dt="2019-12-09T13:41:47.347" v="1845" actId="47"/>
        <pc:sldMkLst>
          <pc:docMk/>
          <pc:sldMk cId="0" sldId="284"/>
        </pc:sldMkLst>
      </pc:sldChg>
      <pc:sldChg chg="del">
        <pc:chgData name="현곤 손" userId="c751dd156b91c4a2" providerId="LiveId" clId="{D2133137-13CC-4C0C-86D3-DDAC6ECCF6DD}" dt="2019-12-09T12:36:46.374" v="47" actId="47"/>
        <pc:sldMkLst>
          <pc:docMk/>
          <pc:sldMk cId="0" sldId="286"/>
        </pc:sldMkLst>
      </pc:sldChg>
      <pc:sldChg chg="del">
        <pc:chgData name="현곤 손" userId="c751dd156b91c4a2" providerId="LiveId" clId="{D2133137-13CC-4C0C-86D3-DDAC6ECCF6DD}" dt="2019-12-09T13:41:47.347" v="1845" actId="47"/>
        <pc:sldMkLst>
          <pc:docMk/>
          <pc:sldMk cId="0" sldId="289"/>
        </pc:sldMkLst>
      </pc:sldChg>
      <pc:sldChg chg="del">
        <pc:chgData name="현곤 손" userId="c751dd156b91c4a2" providerId="LiveId" clId="{D2133137-13CC-4C0C-86D3-DDAC6ECCF6DD}" dt="2019-12-09T12:36:41.927" v="46" actId="47"/>
        <pc:sldMkLst>
          <pc:docMk/>
          <pc:sldMk cId="0" sldId="290"/>
        </pc:sldMkLst>
      </pc:sldChg>
      <pc:sldChg chg="modSp add del">
        <pc:chgData name="현곤 손" userId="c751dd156b91c4a2" providerId="LiveId" clId="{D2133137-13CC-4C0C-86D3-DDAC6ECCF6DD}" dt="2019-12-09T13:14:36.812" v="1403" actId="47"/>
        <pc:sldMkLst>
          <pc:docMk/>
          <pc:sldMk cId="2434676817" sldId="290"/>
        </pc:sldMkLst>
        <pc:spChg chg="mod">
          <ac:chgData name="현곤 손" userId="c751dd156b91c4a2" providerId="LiveId" clId="{D2133137-13CC-4C0C-86D3-DDAC6ECCF6DD}" dt="2019-12-09T13:01:20.238" v="622"/>
          <ac:spMkLst>
            <pc:docMk/>
            <pc:sldMk cId="2434676817" sldId="290"/>
            <ac:spMk id="5" creationId="{00000000-0000-0000-0000-000000000000}"/>
          </ac:spMkLst>
        </pc:spChg>
        <pc:spChg chg="mod">
          <ac:chgData name="현곤 손" userId="c751dd156b91c4a2" providerId="LiveId" clId="{D2133137-13CC-4C0C-86D3-DDAC6ECCF6DD}" dt="2019-12-09T13:01:21.370" v="624" actId="20577"/>
          <ac:spMkLst>
            <pc:docMk/>
            <pc:sldMk cId="2434676817" sldId="290"/>
            <ac:spMk id="34" creationId="{00000000-0000-0000-0000-000000000000}"/>
          </ac:spMkLst>
        </pc:spChg>
      </pc:sldChg>
      <pc:sldChg chg="add del">
        <pc:chgData name="현곤 손" userId="c751dd156b91c4a2" providerId="LiveId" clId="{D2133137-13CC-4C0C-86D3-DDAC6ECCF6DD}" dt="2019-12-09T12:50:16.477" v="374"/>
        <pc:sldMkLst>
          <pc:docMk/>
          <pc:sldMk cId="2969633996" sldId="291"/>
        </pc:sldMkLst>
      </pc:sldChg>
      <pc:sldChg chg="modSp add del">
        <pc:chgData name="현곤 손" userId="c751dd156b91c4a2" providerId="LiveId" clId="{D2133137-13CC-4C0C-86D3-DDAC6ECCF6DD}" dt="2019-12-09T13:23:49.895" v="1640" actId="47"/>
        <pc:sldMkLst>
          <pc:docMk/>
          <pc:sldMk cId="4166515156" sldId="291"/>
        </pc:sldMkLst>
        <pc:spChg chg="mod">
          <ac:chgData name="현곤 손" userId="c751dd156b91c4a2" providerId="LiveId" clId="{D2133137-13CC-4C0C-86D3-DDAC6ECCF6DD}" dt="2019-12-09T13:01:49.784" v="667"/>
          <ac:spMkLst>
            <pc:docMk/>
            <pc:sldMk cId="4166515156" sldId="291"/>
            <ac:spMk id="5" creationId="{00000000-0000-0000-0000-000000000000}"/>
          </ac:spMkLst>
        </pc:spChg>
        <pc:spChg chg="mod">
          <ac:chgData name="현곤 손" userId="c751dd156b91c4a2" providerId="LiveId" clId="{D2133137-13CC-4C0C-86D3-DDAC6ECCF6DD}" dt="2019-12-09T13:01:32.203" v="628" actId="20577"/>
          <ac:spMkLst>
            <pc:docMk/>
            <pc:sldMk cId="4166515156" sldId="291"/>
            <ac:spMk id="34" creationId="{00000000-0000-0000-0000-000000000000}"/>
          </ac:spMkLst>
        </pc:spChg>
      </pc:sldChg>
      <pc:sldChg chg="modSp add del">
        <pc:chgData name="현곤 손" userId="c751dd156b91c4a2" providerId="LiveId" clId="{D2133137-13CC-4C0C-86D3-DDAC6ECCF6DD}" dt="2019-12-09T13:14:40.656" v="1404" actId="47"/>
        <pc:sldMkLst>
          <pc:docMk/>
          <pc:sldMk cId="1780887035" sldId="292"/>
        </pc:sldMkLst>
        <pc:spChg chg="mod">
          <ac:chgData name="현곤 손" userId="c751dd156b91c4a2" providerId="LiveId" clId="{D2133137-13CC-4C0C-86D3-DDAC6ECCF6DD}" dt="2019-12-09T13:02:05.233" v="697"/>
          <ac:spMkLst>
            <pc:docMk/>
            <pc:sldMk cId="1780887035" sldId="292"/>
            <ac:spMk id="5" creationId="{00000000-0000-0000-0000-000000000000}"/>
          </ac:spMkLst>
        </pc:spChg>
        <pc:spChg chg="mod">
          <ac:chgData name="현곤 손" userId="c751dd156b91c4a2" providerId="LiveId" clId="{D2133137-13CC-4C0C-86D3-DDAC6ECCF6DD}" dt="2019-12-09T13:01:52.060" v="669" actId="20577"/>
          <ac:spMkLst>
            <pc:docMk/>
            <pc:sldMk cId="1780887035" sldId="292"/>
            <ac:spMk id="34" creationId="{00000000-0000-0000-0000-000000000000}"/>
          </ac:spMkLst>
        </pc:spChg>
      </pc:sldChg>
      <pc:sldChg chg="add del ord">
        <pc:chgData name="현곤 손" userId="c751dd156b91c4a2" providerId="LiveId" clId="{D2133137-13CC-4C0C-86D3-DDAC6ECCF6DD}" dt="2019-12-09T13:41:47.347" v="1845" actId="47"/>
        <pc:sldMkLst>
          <pc:docMk/>
          <pc:sldMk cId="3233143128" sldId="293"/>
        </pc:sldMkLst>
      </pc:sldChg>
      <pc:sldChg chg="delSp modSp add">
        <pc:chgData name="현곤 손" userId="c751dd156b91c4a2" providerId="LiveId" clId="{D2133137-13CC-4C0C-86D3-DDAC6ECCF6DD}" dt="2019-12-09T14:19:34.692" v="2553"/>
        <pc:sldMkLst>
          <pc:docMk/>
          <pc:sldMk cId="1045368517" sldId="294"/>
        </pc:sldMkLst>
        <pc:spChg chg="mod">
          <ac:chgData name="현곤 손" userId="c751dd156b91c4a2" providerId="LiveId" clId="{D2133137-13CC-4C0C-86D3-DDAC6ECCF6DD}" dt="2019-12-09T14:19:34.692" v="2553"/>
          <ac:spMkLst>
            <pc:docMk/>
            <pc:sldMk cId="1045368517" sldId="294"/>
            <ac:spMk id="13" creationId="{00000000-0000-0000-0000-000000000000}"/>
          </ac:spMkLst>
        </pc:spChg>
        <pc:spChg chg="del">
          <ac:chgData name="현곤 손" userId="c751dd156b91c4a2" providerId="LiveId" clId="{D2133137-13CC-4C0C-86D3-DDAC6ECCF6DD}" dt="2019-12-09T13:16:35.625" v="1530" actId="478"/>
          <ac:spMkLst>
            <pc:docMk/>
            <pc:sldMk cId="1045368517" sldId="294"/>
            <ac:spMk id="35" creationId="{00000000-0000-0000-0000-000000000000}"/>
          </ac:spMkLst>
        </pc:spChg>
        <pc:spChg chg="mod">
          <ac:chgData name="현곤 손" userId="c751dd156b91c4a2" providerId="LiveId" clId="{D2133137-13CC-4C0C-86D3-DDAC6ECCF6DD}" dt="2019-12-09T13:15:03.577" v="1417" actId="20577"/>
          <ac:spMkLst>
            <pc:docMk/>
            <pc:sldMk cId="1045368517" sldId="294"/>
            <ac:spMk id="65" creationId="{00000000-0000-0000-0000-000000000000}"/>
          </ac:spMkLst>
        </pc:spChg>
      </pc:sldChg>
      <pc:sldChg chg="addSp delSp modSp add">
        <pc:chgData name="현곤 손" userId="c751dd156b91c4a2" providerId="LiveId" clId="{D2133137-13CC-4C0C-86D3-DDAC6ECCF6DD}" dt="2019-12-09T13:59:21.123" v="2244" actId="2711"/>
        <pc:sldMkLst>
          <pc:docMk/>
          <pc:sldMk cId="3225635745" sldId="295"/>
        </pc:sldMkLst>
        <pc:spChg chg="add del mod">
          <ac:chgData name="현곤 손" userId="c751dd156b91c4a2" providerId="LiveId" clId="{D2133137-13CC-4C0C-86D3-DDAC6ECCF6DD}" dt="2019-12-09T13:40:35.175" v="1772" actId="478"/>
          <ac:spMkLst>
            <pc:docMk/>
            <pc:sldMk cId="3225635745" sldId="295"/>
            <ac:spMk id="7" creationId="{4E9BC49B-8827-4BD4-BB5D-AFDF217ADB10}"/>
          </ac:spMkLst>
        </pc:spChg>
        <pc:spChg chg="add mod">
          <ac:chgData name="현곤 손" userId="c751dd156b91c4a2" providerId="LiveId" clId="{D2133137-13CC-4C0C-86D3-DDAC6ECCF6DD}" dt="2019-12-09T13:50:44.067" v="2036"/>
          <ac:spMkLst>
            <pc:docMk/>
            <pc:sldMk cId="3225635745" sldId="295"/>
            <ac:spMk id="8" creationId="{FC9A70E4-4995-46CB-8375-EEC4231BB410}"/>
          </ac:spMkLst>
        </pc:spChg>
        <pc:spChg chg="mod">
          <ac:chgData name="현곤 손" userId="c751dd156b91c4a2" providerId="LiveId" clId="{D2133137-13CC-4C0C-86D3-DDAC6ECCF6DD}" dt="2019-12-09T13:16:52.302" v="1548" actId="20577"/>
          <ac:spMkLst>
            <pc:docMk/>
            <pc:sldMk cId="3225635745" sldId="295"/>
            <ac:spMk id="13" creationId="{00000000-0000-0000-0000-000000000000}"/>
          </ac:spMkLst>
        </pc:spChg>
        <pc:spChg chg="add del mod">
          <ac:chgData name="현곤 손" userId="c751dd156b91c4a2" providerId="LiveId" clId="{D2133137-13CC-4C0C-86D3-DDAC6ECCF6DD}" dt="2019-12-09T13:59:21.123" v="2244" actId="2711"/>
          <ac:spMkLst>
            <pc:docMk/>
            <pc:sldMk cId="3225635745" sldId="295"/>
            <ac:spMk id="35" creationId="{00000000-0000-0000-0000-000000000000}"/>
          </ac:spMkLst>
        </pc:spChg>
        <pc:spChg chg="mod">
          <ac:chgData name="현곤 손" userId="c751dd156b91c4a2" providerId="LiveId" clId="{D2133137-13CC-4C0C-86D3-DDAC6ECCF6DD}" dt="2019-12-09T13:15:15.327" v="1438" actId="20577"/>
          <ac:spMkLst>
            <pc:docMk/>
            <pc:sldMk cId="3225635745" sldId="295"/>
            <ac:spMk id="65" creationId="{00000000-0000-0000-0000-000000000000}"/>
          </ac:spMkLst>
        </pc:spChg>
      </pc:sldChg>
      <pc:sldChg chg="addSp delSp modSp add">
        <pc:chgData name="현곤 손" userId="c751dd156b91c4a2" providerId="LiveId" clId="{D2133137-13CC-4C0C-86D3-DDAC6ECCF6DD}" dt="2019-12-09T14:27:55.960" v="2569" actId="1076"/>
        <pc:sldMkLst>
          <pc:docMk/>
          <pc:sldMk cId="3384792133" sldId="296"/>
        </pc:sldMkLst>
        <pc:spChg chg="mod">
          <ac:chgData name="현곤 손" userId="c751dd156b91c4a2" providerId="LiveId" clId="{D2133137-13CC-4C0C-86D3-DDAC6ECCF6DD}" dt="2019-12-09T13:15:54.255" v="1522" actId="20577"/>
          <ac:spMkLst>
            <pc:docMk/>
            <pc:sldMk cId="3384792133" sldId="296"/>
            <ac:spMk id="13" creationId="{00000000-0000-0000-0000-000000000000}"/>
          </ac:spMkLst>
        </pc:spChg>
        <pc:spChg chg="del">
          <ac:chgData name="현곤 손" userId="c751dd156b91c4a2" providerId="LiveId" clId="{D2133137-13CC-4C0C-86D3-DDAC6ECCF6DD}" dt="2019-12-09T13:16:06.443" v="1525" actId="478"/>
          <ac:spMkLst>
            <pc:docMk/>
            <pc:sldMk cId="3384792133" sldId="296"/>
            <ac:spMk id="35" creationId="{00000000-0000-0000-0000-000000000000}"/>
          </ac:spMkLst>
        </pc:spChg>
        <pc:spChg chg="mod">
          <ac:chgData name="현곤 손" userId="c751dd156b91c4a2" providerId="LiveId" clId="{D2133137-13CC-4C0C-86D3-DDAC6ECCF6DD}" dt="2019-12-09T13:15:38.044" v="1492" actId="20577"/>
          <ac:spMkLst>
            <pc:docMk/>
            <pc:sldMk cId="3384792133" sldId="296"/>
            <ac:spMk id="65" creationId="{00000000-0000-0000-0000-000000000000}"/>
          </ac:spMkLst>
        </pc:spChg>
        <pc:graphicFrameChg chg="add mod">
          <ac:chgData name="현곤 손" userId="c751dd156b91c4a2" providerId="LiveId" clId="{D2133137-13CC-4C0C-86D3-DDAC6ECCF6DD}" dt="2019-12-09T14:27:55.960" v="2569" actId="1076"/>
          <ac:graphicFrameMkLst>
            <pc:docMk/>
            <pc:sldMk cId="3384792133" sldId="296"/>
            <ac:graphicFrameMk id="7" creationId="{F8307952-C518-4438-81BA-7428C14228B9}"/>
          </ac:graphicFrameMkLst>
        </pc:graphicFrameChg>
      </pc:sldChg>
      <pc:sldChg chg="addSp delSp modSp add del">
        <pc:chgData name="현곤 손" userId="c751dd156b91c4a2" providerId="LiveId" clId="{D2133137-13CC-4C0C-86D3-DDAC6ECCF6DD}" dt="2019-12-09T13:48:47.236" v="1877" actId="47"/>
        <pc:sldMkLst>
          <pc:docMk/>
          <pc:sldMk cId="3487541045" sldId="297"/>
        </pc:sldMkLst>
        <pc:spChg chg="add mod">
          <ac:chgData name="현곤 손" userId="c751dd156b91c4a2" providerId="LiveId" clId="{D2133137-13CC-4C0C-86D3-DDAC6ECCF6DD}" dt="2019-12-09T13:40:56.833" v="1805" actId="20577"/>
          <ac:spMkLst>
            <pc:docMk/>
            <pc:sldMk cId="3487541045" sldId="297"/>
            <ac:spMk id="7" creationId="{7FA0099C-51DC-4FE4-AE09-80D26AC74A43}"/>
          </ac:spMkLst>
        </pc:spChg>
        <pc:spChg chg="mod">
          <ac:chgData name="현곤 손" userId="c751dd156b91c4a2" providerId="LiveId" clId="{D2133137-13CC-4C0C-86D3-DDAC6ECCF6DD}" dt="2019-12-09T13:18:31.705" v="1592"/>
          <ac:spMkLst>
            <pc:docMk/>
            <pc:sldMk cId="3487541045" sldId="297"/>
            <ac:spMk id="35" creationId="{00000000-0000-0000-0000-000000000000}"/>
          </ac:spMkLst>
        </pc:spChg>
        <pc:picChg chg="add del">
          <ac:chgData name="현곤 손" userId="c751dd156b91c4a2" providerId="LiveId" clId="{D2133137-13CC-4C0C-86D3-DDAC6ECCF6DD}" dt="2019-12-09T13:46:34.885" v="1853"/>
          <ac:picMkLst>
            <pc:docMk/>
            <pc:sldMk cId="3487541045" sldId="297"/>
            <ac:picMk id="2" creationId="{5118AE3E-D04E-4638-A7A1-D42B003586CE}"/>
          </ac:picMkLst>
        </pc:picChg>
      </pc:sldChg>
      <pc:sldChg chg="addSp delSp modSp add">
        <pc:chgData name="현곤 손" userId="c751dd156b91c4a2" providerId="LiveId" clId="{D2133137-13CC-4C0C-86D3-DDAC6ECCF6DD}" dt="2019-12-09T13:56:42.663" v="2242"/>
        <pc:sldMkLst>
          <pc:docMk/>
          <pc:sldMk cId="1454621371" sldId="298"/>
        </pc:sldMkLst>
        <pc:spChg chg="add del">
          <ac:chgData name="현곤 손" userId="c751dd156b91c4a2" providerId="LiveId" clId="{D2133137-13CC-4C0C-86D3-DDAC6ECCF6DD}" dt="2019-12-09T13:40:39.105" v="1774" actId="478"/>
          <ac:spMkLst>
            <pc:docMk/>
            <pc:sldMk cId="1454621371" sldId="298"/>
            <ac:spMk id="7" creationId="{919240F4-4C3A-4AB6-B604-3C93A23A4748}"/>
          </ac:spMkLst>
        </pc:spChg>
        <pc:spChg chg="add mod">
          <ac:chgData name="현곤 손" userId="c751dd156b91c4a2" providerId="LiveId" clId="{D2133137-13CC-4C0C-86D3-DDAC6ECCF6DD}" dt="2019-12-09T13:56:42.663" v="2242"/>
          <ac:spMkLst>
            <pc:docMk/>
            <pc:sldMk cId="1454621371" sldId="298"/>
            <ac:spMk id="8" creationId="{B68802F0-CF61-42F8-BA32-2B36FA5B8562}"/>
          </ac:spMkLst>
        </pc:spChg>
        <pc:spChg chg="mod">
          <ac:chgData name="현곤 손" userId="c751dd156b91c4a2" providerId="LiveId" clId="{D2133137-13CC-4C0C-86D3-DDAC6ECCF6DD}" dt="2019-12-09T13:18:37.383" v="1611"/>
          <ac:spMkLst>
            <pc:docMk/>
            <pc:sldMk cId="1454621371" sldId="298"/>
            <ac:spMk id="35" creationId="{00000000-0000-0000-0000-000000000000}"/>
          </ac:spMkLst>
        </pc:spChg>
      </pc:sldChg>
      <pc:sldChg chg="addSp delSp modSp add">
        <pc:chgData name="현곤 손" userId="c751dd156b91c4a2" providerId="LiveId" clId="{D2133137-13CC-4C0C-86D3-DDAC6ECCF6DD}" dt="2019-12-09T14:24:03.723" v="2565" actId="1036"/>
        <pc:sldMkLst>
          <pc:docMk/>
          <pc:sldMk cId="3355442449" sldId="299"/>
        </pc:sldMkLst>
        <pc:spChg chg="add mod ord">
          <ac:chgData name="현곤 손" userId="c751dd156b91c4a2" providerId="LiveId" clId="{D2133137-13CC-4C0C-86D3-DDAC6ECCF6DD}" dt="2019-12-09T14:24:03.723" v="2565" actId="1036"/>
          <ac:spMkLst>
            <pc:docMk/>
            <pc:sldMk cId="3355442449" sldId="299"/>
            <ac:spMk id="3" creationId="{A80AE154-C5D4-4347-94A8-C0B5FF0C9984}"/>
          </ac:spMkLst>
        </pc:spChg>
        <pc:spChg chg="mod">
          <ac:chgData name="현곤 손" userId="c751dd156b91c4a2" providerId="LiveId" clId="{D2133137-13CC-4C0C-86D3-DDAC6ECCF6DD}" dt="2019-12-09T13:52:18.435" v="2088" actId="20577"/>
          <ac:spMkLst>
            <pc:docMk/>
            <pc:sldMk cId="3355442449" sldId="299"/>
            <ac:spMk id="7" creationId="{7FA0099C-51DC-4FE4-AE09-80D26AC74A43}"/>
          </ac:spMkLst>
        </pc:spChg>
        <pc:spChg chg="add mod">
          <ac:chgData name="현곤 손" userId="c751dd156b91c4a2" providerId="LiveId" clId="{D2133137-13CC-4C0C-86D3-DDAC6ECCF6DD}" dt="2019-12-09T14:23:52.562" v="2563" actId="1035"/>
          <ac:spMkLst>
            <pc:docMk/>
            <pc:sldMk cId="3355442449" sldId="299"/>
            <ac:spMk id="9" creationId="{A9F26BED-9195-4D96-BC79-22DFF7458F69}"/>
          </ac:spMkLst>
        </pc:spChg>
        <pc:picChg chg="add del mod">
          <ac:chgData name="현곤 손" userId="c751dd156b91c4a2" providerId="LiveId" clId="{D2133137-13CC-4C0C-86D3-DDAC6ECCF6DD}" dt="2019-12-09T14:10:16.550" v="2245" actId="478"/>
          <ac:picMkLst>
            <pc:docMk/>
            <pc:sldMk cId="3355442449" sldId="299"/>
            <ac:picMk id="2" creationId="{D00D6D4E-8EC7-4310-8265-5A99ED89EAB9}"/>
          </ac:picMkLst>
        </pc:picChg>
        <pc:picChg chg="add mod">
          <ac:chgData name="현곤 손" userId="c751dd156b91c4a2" providerId="LiveId" clId="{D2133137-13CC-4C0C-86D3-DDAC6ECCF6DD}" dt="2019-12-09T14:23:47.610" v="2560" actId="1036"/>
          <ac:picMkLst>
            <pc:docMk/>
            <pc:sldMk cId="3355442449" sldId="299"/>
            <ac:picMk id="4" creationId="{5EFC5FAC-5022-4829-8EE7-33B662A8AB93}"/>
          </ac:picMkLst>
        </pc:picChg>
        <pc:cxnChg chg="add mod">
          <ac:chgData name="현곤 손" userId="c751dd156b91c4a2" providerId="LiveId" clId="{D2133137-13CC-4C0C-86D3-DDAC6ECCF6DD}" dt="2019-12-09T14:24:01.563" v="2564" actId="1036"/>
          <ac:cxnSpMkLst>
            <pc:docMk/>
            <pc:sldMk cId="3355442449" sldId="299"/>
            <ac:cxnSpMk id="6" creationId="{AD259898-9C1C-40B8-B20B-46F9C23837AC}"/>
          </ac:cxnSpMkLst>
        </pc:cxnChg>
      </pc:sldChg>
      <pc:sldChg chg="addSp delSp modSp add">
        <pc:chgData name="현곤 손" userId="c751dd156b91c4a2" providerId="LiveId" clId="{D2133137-13CC-4C0C-86D3-DDAC6ECCF6DD}" dt="2019-12-09T13:56:06.669" v="2221" actId="1076"/>
        <pc:sldMkLst>
          <pc:docMk/>
          <pc:sldMk cId="3228233849" sldId="300"/>
        </pc:sldMkLst>
        <pc:spChg chg="del">
          <ac:chgData name="현곤 손" userId="c751dd156b91c4a2" providerId="LiveId" clId="{D2133137-13CC-4C0C-86D3-DDAC6ECCF6DD}" dt="2019-12-09T13:55:23.446" v="2213" actId="478"/>
          <ac:spMkLst>
            <pc:docMk/>
            <pc:sldMk cId="3228233849" sldId="300"/>
            <ac:spMk id="3" creationId="{A80AE154-C5D4-4347-94A8-C0B5FF0C9984}"/>
          </ac:spMkLst>
        </pc:spChg>
        <pc:spChg chg="mod">
          <ac:chgData name="현곤 손" userId="c751dd156b91c4a2" providerId="LiveId" clId="{D2133137-13CC-4C0C-86D3-DDAC6ECCF6DD}" dt="2019-12-09T13:56:06.669" v="2221" actId="1076"/>
          <ac:spMkLst>
            <pc:docMk/>
            <pc:sldMk cId="3228233849" sldId="300"/>
            <ac:spMk id="9" creationId="{A9F26BED-9195-4D96-BC79-22DFF7458F69}"/>
          </ac:spMkLst>
        </pc:spChg>
        <pc:picChg chg="del">
          <ac:chgData name="현곤 손" userId="c751dd156b91c4a2" providerId="LiveId" clId="{D2133137-13CC-4C0C-86D3-DDAC6ECCF6DD}" dt="2019-12-09T13:55:20.110" v="2211" actId="478"/>
          <ac:picMkLst>
            <pc:docMk/>
            <pc:sldMk cId="3228233849" sldId="300"/>
            <ac:picMk id="2" creationId="{D00D6D4E-8EC7-4310-8265-5A99ED89EAB9}"/>
          </ac:picMkLst>
        </pc:picChg>
        <pc:picChg chg="add mod">
          <ac:chgData name="현곤 손" userId="c751dd156b91c4a2" providerId="LiveId" clId="{D2133137-13CC-4C0C-86D3-DDAC6ECCF6DD}" dt="2019-12-09T13:55:57.321" v="2220" actId="1076"/>
          <ac:picMkLst>
            <pc:docMk/>
            <pc:sldMk cId="3228233849" sldId="300"/>
            <ac:picMk id="4" creationId="{66D45066-2DF0-4D86-AF1D-72C02E168ECE}"/>
          </ac:picMkLst>
        </pc:picChg>
      </pc:sldChg>
      <pc:sldChg chg="addSp delSp modSp add">
        <pc:chgData name="현곤 손" userId="c751dd156b91c4a2" providerId="LiveId" clId="{D2133137-13CC-4C0C-86D3-DDAC6ECCF6DD}" dt="2019-12-09T14:20:09.932" v="2559" actId="1076"/>
        <pc:sldMkLst>
          <pc:docMk/>
          <pc:sldMk cId="1592542326" sldId="301"/>
        </pc:sldMkLst>
        <pc:spChg chg="del">
          <ac:chgData name="현곤 손" userId="c751dd156b91c4a2" providerId="LiveId" clId="{D2133137-13CC-4C0C-86D3-DDAC6ECCF6DD}" dt="2019-12-09T14:15:23.382" v="2357" actId="478"/>
          <ac:spMkLst>
            <pc:docMk/>
            <pc:sldMk cId="1592542326" sldId="301"/>
            <ac:spMk id="3" creationId="{A80AE154-C5D4-4347-94A8-C0B5FF0C9984}"/>
          </ac:spMkLst>
        </pc:spChg>
        <pc:spChg chg="mod">
          <ac:chgData name="현곤 손" userId="c751dd156b91c4a2" providerId="LiveId" clId="{D2133137-13CC-4C0C-86D3-DDAC6ECCF6DD}" dt="2019-12-09T14:17:25.104" v="2540"/>
          <ac:spMkLst>
            <pc:docMk/>
            <pc:sldMk cId="1592542326" sldId="301"/>
            <ac:spMk id="9" creationId="{A9F26BED-9195-4D96-BC79-22DFF7458F69}"/>
          </ac:spMkLst>
        </pc:spChg>
        <pc:picChg chg="add mod">
          <ac:chgData name="현곤 손" userId="c751dd156b91c4a2" providerId="LiveId" clId="{D2133137-13CC-4C0C-86D3-DDAC6ECCF6DD}" dt="2019-12-09T14:16:52.303" v="2520" actId="1076"/>
          <ac:picMkLst>
            <pc:docMk/>
            <pc:sldMk cId="1592542326" sldId="301"/>
            <ac:picMk id="2" creationId="{3F7B04AC-AFD7-45BD-AC52-A3087DB2946A}"/>
          </ac:picMkLst>
        </pc:picChg>
        <pc:picChg chg="del">
          <ac:chgData name="현곤 손" userId="c751dd156b91c4a2" providerId="LiveId" clId="{D2133137-13CC-4C0C-86D3-DDAC6ECCF6DD}" dt="2019-12-09T14:14:56.078" v="2349" actId="478"/>
          <ac:picMkLst>
            <pc:docMk/>
            <pc:sldMk cId="1592542326" sldId="301"/>
            <ac:picMk id="4" creationId="{5EFC5FAC-5022-4829-8EE7-33B662A8AB93}"/>
          </ac:picMkLst>
        </pc:picChg>
        <pc:cxnChg chg="del">
          <ac:chgData name="현곤 손" userId="c751dd156b91c4a2" providerId="LiveId" clId="{D2133137-13CC-4C0C-86D3-DDAC6ECCF6DD}" dt="2019-12-09T14:15:23.382" v="2357" actId="478"/>
          <ac:cxnSpMkLst>
            <pc:docMk/>
            <pc:sldMk cId="1592542326" sldId="301"/>
            <ac:cxnSpMk id="6" creationId="{AD259898-9C1C-40B8-B20B-46F9C23837AC}"/>
          </ac:cxnSpMkLst>
        </pc:cxnChg>
        <pc:cxnChg chg="add mod">
          <ac:chgData name="현곤 손" userId="c751dd156b91c4a2" providerId="LiveId" clId="{D2133137-13CC-4C0C-86D3-DDAC6ECCF6DD}" dt="2019-12-09T14:20:09.932" v="2559" actId="1076"/>
          <ac:cxnSpMkLst>
            <pc:docMk/>
            <pc:sldMk cId="1592542326" sldId="301"/>
            <ac:cxnSpMk id="16" creationId="{32BD51B9-B511-4797-962A-1EAFEFACC458}"/>
          </ac:cxnSpMkLst>
        </pc:cxnChg>
      </pc:sldChg>
      <pc:sldChg chg="add del">
        <pc:chgData name="현곤 손" userId="c751dd156b91c4a2" providerId="LiveId" clId="{D2133137-13CC-4C0C-86D3-DDAC6ECCF6DD}" dt="2019-12-09T14:15:02.095" v="2351"/>
        <pc:sldMkLst>
          <pc:docMk/>
          <pc:sldMk cId="22992597" sldId="302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_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6490008358027727"/>
          <c:y val="9.7200392088555201E-2"/>
          <c:w val="0.67020002091388242"/>
          <c:h val="0.8113826358505998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935AD2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7E61-4BF1-80B2-2DC34B131DA5}"/>
              </c:ext>
            </c:extLst>
          </c:dPt>
          <c:dPt>
            <c:idx val="1"/>
            <c:bubble3D val="0"/>
            <c:spPr>
              <a:solidFill>
                <a:srgbClr val="CD9543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7E61-4BF1-80B2-2DC34B131DA5}"/>
              </c:ext>
            </c:extLst>
          </c:dPt>
          <c:dPt>
            <c:idx val="2"/>
            <c:bubble3D val="0"/>
            <c:spPr>
              <a:solidFill>
                <a:srgbClr val="4FD16E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5-7E61-4BF1-80B2-2DC34B131DA5}"/>
              </c:ext>
            </c:extLst>
          </c:dPt>
          <c:dPt>
            <c:idx val="3"/>
            <c:bubble3D val="0"/>
            <c:spPr>
              <a:solidFill>
                <a:srgbClr val="1278B6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7-7E61-4BF1-80B2-2DC34B131DA5}"/>
              </c:ext>
            </c:extLst>
          </c:dPt>
          <c:dPt>
            <c:idx val="4"/>
            <c:bubble3D val="0"/>
            <c:spPr>
              <a:solidFill>
                <a:srgbClr val="376889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9-7E61-4BF1-80B2-2DC34B131DA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 b="1">
                    <a:solidFill>
                      <a:schemeClr val="bg1"/>
                    </a:solidFill>
                    <a:latin typeface="나눔고딕" pitchFamily="50" charset="-127"/>
                    <a:ea typeface="나눔고딕" pitchFamily="50" charset="-127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홍석찬</c:v>
                </c:pt>
                <c:pt idx="1">
                  <c:v>손현곤</c:v>
                </c:pt>
                <c:pt idx="2">
                  <c:v>박신형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40</c:v>
                </c:pt>
                <c:pt idx="1">
                  <c:v>30</c:v>
                </c:pt>
                <c:pt idx="2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E61-4BF1-80B2-2DC34B131D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55"/>
        <c:holeSize val="55"/>
      </c:doughnutChart>
    </c:plotArea>
    <c:legend>
      <c:legendPos val="r"/>
      <c:layout/>
      <c:overlay val="1"/>
      <c:txPr>
        <a:bodyPr/>
        <a:lstStyle/>
        <a:p>
          <a:pPr>
            <a:defRPr sz="180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defRPr>
          </a:pPr>
          <a:endParaRPr lang="ko-KR"/>
        </a:p>
      </c:txPr>
    </c:legend>
    <c:plotVisOnly val="1"/>
    <c:dispBlanksAs val="gap"/>
    <c:showDLblsOverMax val="0"/>
  </c:chart>
  <c:spPr>
    <a:effectLst>
      <a:outerShdw blurRad="50800" dist="50800" dir="5400000" algn="ctr" rotWithShape="0">
        <a:srgbClr val="000000">
          <a:alpha val="38000"/>
        </a:srgbClr>
      </a:outerShdw>
    </a:effectLst>
  </c:spPr>
  <c:txPr>
    <a:bodyPr/>
    <a:lstStyle/>
    <a:p>
      <a:pPr>
        <a:defRPr sz="1800"/>
      </a:pPr>
      <a:endParaRPr lang="ko-KR"/>
    </a:p>
  </c:txPr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ECFA4-89E8-4268-9C88-1ED14DC42D0E}" type="datetimeFigureOut">
              <a:rPr lang="ko-KR" altLang="en-US" smtClean="0"/>
              <a:pPr/>
              <a:t>2019-12-10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1E4FE-08F6-4517-BD2F-2D3EFB00A3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AEEFE4-19A1-4A65-B089-0C267B1C7D65}" type="datetimeFigureOut">
              <a:rPr lang="ko-KR" altLang="en-US" smtClean="0"/>
              <a:pPr/>
              <a:t>2019-12-10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06550" y="661253"/>
            <a:ext cx="5184576" cy="388925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6184B-23F9-4FFD-8DCA-0B8A99BF55F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2085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8907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90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678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786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103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104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2060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607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476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00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9" name="직사각형 8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1" name="직사각형 10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290056" y="3429000"/>
            <a:ext cx="7772400" cy="132673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1" name="부제목 2"/>
          <p:cNvSpPr>
            <a:spLocks noGrp="1"/>
          </p:cNvSpPr>
          <p:nvPr>
            <p:ph type="subTitle" idx="1"/>
          </p:nvPr>
        </p:nvSpPr>
        <p:spPr>
          <a:xfrm>
            <a:off x="323528" y="4974952"/>
            <a:ext cx="7776864" cy="814222"/>
          </a:xfrm>
        </p:spPr>
        <p:txBody>
          <a:bodyPr anchor="ctr">
            <a:normAutofit/>
          </a:bodyPr>
          <a:lstStyle>
            <a:lvl1pPr marL="0" indent="0" algn="l">
              <a:buNone/>
              <a:defRPr sz="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15020" y="780721"/>
            <a:ext cx="2037432" cy="776071"/>
          </a:xfrm>
        </p:spPr>
        <p:txBody>
          <a:bodyPr>
            <a:normAutofit/>
          </a:bodyPr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</a:t>
            </a:r>
          </a:p>
        </p:txBody>
      </p:sp>
      <p:sp>
        <p:nvSpPr>
          <p:cNvPr id="7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2360072" y="929928"/>
            <a:ext cx="6396012" cy="300732"/>
          </a:xfrm>
        </p:spPr>
        <p:txBody>
          <a:bodyPr>
            <a:normAutofit/>
          </a:bodyPr>
          <a:lstStyle>
            <a:lvl1pPr marL="0" indent="0" algn="l">
              <a:buNone/>
              <a:defRPr sz="120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제목 스타일 편집</a:t>
            </a:r>
            <a:endParaRPr lang="en-US" altLang="ko-KR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9" name="내용 개체 틀 2"/>
          <p:cNvSpPr>
            <a:spLocks noGrp="1"/>
          </p:cNvSpPr>
          <p:nvPr>
            <p:ph idx="10"/>
          </p:nvPr>
        </p:nvSpPr>
        <p:spPr>
          <a:xfrm>
            <a:off x="2362612" y="1168114"/>
            <a:ext cx="6385852" cy="388640"/>
          </a:xfrm>
        </p:spPr>
        <p:txBody>
          <a:bodyPr anchor="ctr">
            <a:norm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5335-AFDE-4DDF-A89A-1BE8BD3EEA0B}" type="datetime1">
              <a:rPr lang="ko-KR" altLang="en-US" smtClean="0"/>
              <a:pPr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D3F92B4C-3F96-4250-9886-458852A898CE}" type="datetime1">
              <a:rPr lang="ko-KR" altLang="en-US" smtClean="0"/>
              <a:pPr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688" r:id="rId5"/>
    <p:sldLayoutId id="2147483649" r:id="rId6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500" b="1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Tx/>
        <a:buNone/>
        <a:defRPr sz="32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Tx/>
        <a:buNone/>
        <a:defRPr sz="28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Tx/>
        <a:buNone/>
        <a:defRPr sz="24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내, 빨간색, 테이블, 방이(가) 표시된 사진&#10;&#10;자동 생성된 설명">
            <a:extLst>
              <a:ext uri="{FF2B5EF4-FFF2-40B4-BE49-F238E27FC236}">
                <a16:creationId xmlns:a16="http://schemas.microsoft.com/office/drawing/2014/main" id="{CDAC194B-2DFA-4068-A3A0-A6D6CFA29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10415" y="1"/>
            <a:ext cx="9254415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D72A17D-01EA-4CB7-B02E-A879F6572A5A}"/>
              </a:ext>
            </a:extLst>
          </p:cNvPr>
          <p:cNvSpPr/>
          <p:nvPr/>
        </p:nvSpPr>
        <p:spPr>
          <a:xfrm>
            <a:off x="-112871" y="-99392"/>
            <a:ext cx="9365391" cy="7056783"/>
          </a:xfrm>
          <a:prstGeom prst="rect">
            <a:avLst/>
          </a:prstGeom>
          <a:gradFill>
            <a:gsLst>
              <a:gs pos="0">
                <a:schemeClr val="tx1"/>
              </a:gs>
              <a:gs pos="32000">
                <a:schemeClr val="tx1">
                  <a:alpha val="70000"/>
                </a:schemeClr>
              </a:gs>
              <a:gs pos="99000">
                <a:schemeClr val="tx1">
                  <a:lumMod val="100000"/>
                  <a:alpha val="3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950" dirty="0">
              <a:latin typeface="Georgia" panose="02040502050405020303" pitchFamily="18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78D683-A532-4AB9-AF57-3A077650A1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576" y="4028977"/>
            <a:ext cx="2785824" cy="1236421"/>
          </a:xfrm>
        </p:spPr>
        <p:txBody>
          <a:bodyPr>
            <a:normAutofit fontScale="62500" lnSpcReduction="20000"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2012046002 </a:t>
            </a:r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홍 석 찬</a:t>
            </a:r>
            <a:endParaRPr lang="en-US" altLang="ko-KR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2014041010 </a:t>
            </a:r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손 현 곤</a:t>
            </a:r>
            <a:endParaRPr lang="en-US" altLang="ko-KR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2016039001 </a:t>
            </a:r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박 신 형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CD62587-8927-4FAA-9CB7-6A5FE055F3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10415" y="1478554"/>
            <a:ext cx="3879596" cy="2059950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영화 평점</a:t>
            </a:r>
            <a: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/>
            </a:r>
            <a:b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감정분석</a:t>
            </a:r>
            <a: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/>
            </a:r>
            <a:br>
              <a:rPr lang="en-US" altLang="ko-KR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프로그램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297FA42-AA49-4772-AE54-B901535EECE9}"/>
              </a:ext>
            </a:extLst>
          </p:cNvPr>
          <p:cNvCxnSpPr>
            <a:cxnSpLocks/>
          </p:cNvCxnSpPr>
          <p:nvPr/>
        </p:nvCxnSpPr>
        <p:spPr>
          <a:xfrm>
            <a:off x="467544" y="332656"/>
            <a:ext cx="8173022" cy="3721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1C57B58-8292-444B-8A7B-5878A8C97A19}"/>
              </a:ext>
            </a:extLst>
          </p:cNvPr>
          <p:cNvCxnSpPr>
            <a:cxnSpLocks/>
          </p:cNvCxnSpPr>
          <p:nvPr/>
        </p:nvCxnSpPr>
        <p:spPr>
          <a:xfrm>
            <a:off x="467544" y="6344114"/>
            <a:ext cx="8173022" cy="3721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1854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346273" y="2132856"/>
            <a:ext cx="1909327" cy="74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spc="-30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홍 석 찬</a:t>
            </a:r>
            <a:endParaRPr lang="en-US" altLang="ko-KR" sz="3200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팀원 역할 </a:t>
            </a:r>
            <a:r>
              <a:rPr lang="ko-KR" altLang="en-US" sz="3200" b="1" spc="-50" dirty="0" err="1" smtClean="0"/>
              <a:t>구현부분</a:t>
            </a:r>
            <a:endParaRPr lang="ko-KR" altLang="en-US" sz="3200" b="1" spc="-5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C9A70E4-4995-46CB-8375-EEC4231BB410}"/>
              </a:ext>
            </a:extLst>
          </p:cNvPr>
          <p:cNvSpPr/>
          <p:nvPr/>
        </p:nvSpPr>
        <p:spPr>
          <a:xfrm>
            <a:off x="176435" y="3068960"/>
            <a:ext cx="23042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감정분석 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API</a:t>
            </a:r>
          </a:p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Web 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구현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691" y="681078"/>
            <a:ext cx="6264696" cy="150102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5268" y="2769244"/>
            <a:ext cx="4824536" cy="2531964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1" name="아래쪽 화살표 10"/>
          <p:cNvSpPr/>
          <p:nvPr/>
        </p:nvSpPr>
        <p:spPr>
          <a:xfrm>
            <a:off x="5315508" y="2329412"/>
            <a:ext cx="504056" cy="334616"/>
          </a:xfrm>
          <a:prstGeom prst="downArrow">
            <a:avLst/>
          </a:prstGeom>
          <a:solidFill>
            <a:srgbClr val="FF0000"/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801406" y="2206948"/>
            <a:ext cx="2849191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모델링 학습 및 데이터 예측</a:t>
            </a:r>
            <a:endParaRPr lang="en-US" altLang="ko-KR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146244" y="5406424"/>
            <a:ext cx="4833560" cy="87382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 err="1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딥러닝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 구현</a:t>
            </a:r>
            <a:endParaRPr lang="en-US" altLang="ko-KR" spc="-30" dirty="0" smtClean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학습된 데이터를 통한 긍정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/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부정 데이터 도출</a:t>
            </a:r>
            <a:endParaRPr lang="en-US" altLang="ko-KR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56357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346273" y="2132856"/>
            <a:ext cx="1909327" cy="74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spc="-30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홍 석 찬</a:t>
            </a:r>
            <a:endParaRPr lang="en-US" altLang="ko-KR" sz="3200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팀원 역할 </a:t>
            </a:r>
            <a:r>
              <a:rPr lang="ko-KR" altLang="en-US" sz="3200" b="1" spc="-50" dirty="0" err="1" smtClean="0"/>
              <a:t>구현부분</a:t>
            </a:r>
            <a:endParaRPr lang="ko-KR" altLang="en-US" sz="3200" b="1" spc="-5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C9A70E4-4995-46CB-8375-EEC4231BB410}"/>
              </a:ext>
            </a:extLst>
          </p:cNvPr>
          <p:cNvSpPr/>
          <p:nvPr/>
        </p:nvSpPr>
        <p:spPr>
          <a:xfrm>
            <a:off x="176435" y="3068960"/>
            <a:ext cx="23042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감정분석 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API</a:t>
            </a:r>
          </a:p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Web 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구현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아래쪽 화살표 10"/>
          <p:cNvSpPr/>
          <p:nvPr/>
        </p:nvSpPr>
        <p:spPr>
          <a:xfrm>
            <a:off x="5317032" y="2821865"/>
            <a:ext cx="504056" cy="334616"/>
          </a:xfrm>
          <a:prstGeom prst="downArrow">
            <a:avLst/>
          </a:prstGeom>
          <a:solidFill>
            <a:srgbClr val="FF0000"/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139952" y="1115693"/>
            <a:ext cx="2849191" cy="456279"/>
          </a:xfrm>
          <a:prstGeom prst="rect">
            <a:avLst/>
          </a:prstGeom>
          <a:ln w="1270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Data Load &amp; tokenize</a:t>
            </a:r>
            <a:endParaRPr lang="en-US" altLang="ko-KR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716016" y="5215878"/>
            <a:ext cx="1709277" cy="5078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&lt;</a:t>
            </a:r>
            <a:r>
              <a:rPr lang="ko-KR" altLang="en-US" spc="-30" dirty="0" err="1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감정분석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API&gt;</a:t>
            </a:r>
            <a:endParaRPr lang="en-US" altLang="ko-KR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139952" y="2210709"/>
            <a:ext cx="2849191" cy="456279"/>
          </a:xfrm>
          <a:prstGeom prst="rect">
            <a:avLst/>
          </a:prstGeom>
          <a:ln w="1270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Data Pretreatment</a:t>
            </a:r>
            <a:endParaRPr lang="en-US" altLang="ko-KR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979609" y="3307497"/>
            <a:ext cx="3169876" cy="507831"/>
          </a:xfrm>
          <a:prstGeom prst="rect">
            <a:avLst/>
          </a:prstGeom>
          <a:ln w="1270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Sentiment-Analyze Modeling</a:t>
            </a:r>
            <a:endParaRPr lang="en-US" altLang="ko-KR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979609" y="4309095"/>
            <a:ext cx="3169876" cy="459357"/>
          </a:xfrm>
          <a:prstGeom prst="rect">
            <a:avLst/>
          </a:prstGeom>
          <a:ln w="1270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Positive/</a:t>
            </a:r>
            <a:r>
              <a:rPr lang="en-US" altLang="ko-KR" spc="-30" dirty="0" err="1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Nagative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 Judge</a:t>
            </a:r>
            <a:endParaRPr lang="en-US" altLang="ko-KR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0" name="아래쪽 화살표 19"/>
          <p:cNvSpPr/>
          <p:nvPr/>
        </p:nvSpPr>
        <p:spPr>
          <a:xfrm>
            <a:off x="5317032" y="1722988"/>
            <a:ext cx="504056" cy="334616"/>
          </a:xfrm>
          <a:prstGeom prst="downArrow">
            <a:avLst/>
          </a:prstGeom>
          <a:solidFill>
            <a:srgbClr val="FF0000"/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아래쪽 화살표 20"/>
          <p:cNvSpPr/>
          <p:nvPr/>
        </p:nvSpPr>
        <p:spPr>
          <a:xfrm>
            <a:off x="5317032" y="3906811"/>
            <a:ext cx="504056" cy="334616"/>
          </a:xfrm>
          <a:prstGeom prst="downArrow">
            <a:avLst/>
          </a:prstGeom>
          <a:solidFill>
            <a:srgbClr val="FF0000"/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4445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5114528" cy="605929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프로그램 실행 </a:t>
            </a:r>
            <a:r>
              <a:rPr lang="ko-KR" altLang="en-US" sz="3200" b="1" spc="-50" dirty="0" smtClean="0"/>
              <a:t>화면 </a:t>
            </a:r>
            <a:r>
              <a:rPr lang="en-US" altLang="ko-KR" sz="3200" b="1" spc="-50" dirty="0" smtClean="0"/>
              <a:t>-Main</a:t>
            </a:r>
            <a:endParaRPr lang="ko-KR" altLang="en-US" sz="3200" b="1" spc="-5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268760"/>
            <a:ext cx="6710184" cy="531814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7624" y="1268760"/>
            <a:ext cx="6710184" cy="5318148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1762708" y="1816305"/>
            <a:ext cx="2089212" cy="36004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2240868"/>
            <a:ext cx="504056" cy="50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3685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5114528" cy="605929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프로그램 실행 </a:t>
            </a:r>
            <a:r>
              <a:rPr lang="ko-KR" altLang="en-US" sz="3200" b="1" spc="-50" dirty="0" smtClean="0"/>
              <a:t>화면 </a:t>
            </a:r>
            <a:r>
              <a:rPr lang="en-US" altLang="ko-KR" sz="3200" b="1" spc="-50" dirty="0" smtClean="0"/>
              <a:t>-Search</a:t>
            </a:r>
            <a:endParaRPr lang="ko-KR" altLang="en-US" sz="3200" b="1" spc="-5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16" y="1366394"/>
            <a:ext cx="2695157" cy="227628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2346" y="1354210"/>
            <a:ext cx="2676568" cy="229359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387" y="1366394"/>
            <a:ext cx="2661248" cy="2276287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683568" y="4077072"/>
            <a:ext cx="7598406" cy="14817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200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‘</a:t>
            </a:r>
            <a:r>
              <a:rPr lang="ko-KR" altLang="en-US" sz="3200" spc="-30" dirty="0" err="1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감정분석</a:t>
            </a:r>
            <a:r>
              <a:rPr lang="en-US" altLang="ko-KR" sz="3200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’</a:t>
            </a:r>
            <a:r>
              <a:rPr lang="ko-KR" altLang="en-US" sz="3200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을 통한 데이터에 따른 </a:t>
            </a:r>
            <a:endParaRPr lang="en-US" altLang="ko-KR" sz="3200" spc="-30" dirty="0" smtClean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긍정</a:t>
            </a:r>
            <a:r>
              <a:rPr lang="en-US" altLang="ko-KR" sz="3200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/</a:t>
            </a:r>
            <a:r>
              <a:rPr lang="ko-KR" altLang="en-US" sz="3200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부정 분석도</a:t>
            </a:r>
            <a:endParaRPr lang="en-US" altLang="ko-KR" sz="3200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53235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4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3602360" cy="605929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팀원 </a:t>
            </a:r>
            <a:r>
              <a:rPr lang="ko-KR" altLang="en-US" sz="3200" b="1" spc="-50" dirty="0" smtClean="0"/>
              <a:t>간 점수 </a:t>
            </a:r>
            <a:r>
              <a:rPr lang="ko-KR" altLang="en-US" sz="3200" b="1" spc="-50" dirty="0"/>
              <a:t>배분</a:t>
            </a: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F8307952-C518-4438-81BA-7428C14228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197358"/>
              </p:ext>
            </p:extLst>
          </p:nvPr>
        </p:nvGraphicFramePr>
        <p:xfrm>
          <a:off x="756843" y="1628800"/>
          <a:ext cx="7630314" cy="43918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847921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75903" y="374799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b="0" spc="-50" dirty="0"/>
              <a:t>감사합니다</a:t>
            </a:r>
            <a:r>
              <a:rPr lang="en-US" altLang="ko-KR" sz="3600" dirty="0"/>
              <a:t>.</a:t>
            </a:r>
            <a:endParaRPr lang="ko-KR" altLang="en-US" sz="36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73"/>
          <p:cNvSpPr txBox="1"/>
          <p:nvPr/>
        </p:nvSpPr>
        <p:spPr>
          <a:xfrm>
            <a:off x="2308126" y="1095995"/>
            <a:ext cx="35600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1.  </a:t>
            </a:r>
            <a:r>
              <a:rPr lang="ko-KR" altLang="en-US" sz="24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프로젝트 </a:t>
            </a:r>
            <a:r>
              <a:rPr lang="ko-KR" altLang="en-US" sz="2400" b="1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소개 및 목적</a:t>
            </a:r>
            <a:endParaRPr lang="en-US" altLang="ko-KR" sz="2400" b="1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2308126" y="2193934"/>
            <a:ext cx="3704035" cy="586995"/>
            <a:chOff x="2308126" y="2220868"/>
            <a:chExt cx="2934586" cy="675812"/>
          </a:xfrm>
        </p:grpSpPr>
        <p:sp>
          <p:nvSpPr>
            <p:cNvPr id="35" name="TextBox 34"/>
            <p:cNvSpPr txBox="1"/>
            <p:nvPr/>
          </p:nvSpPr>
          <p:spPr>
            <a:xfrm>
              <a:off x="2308126" y="2220868"/>
              <a:ext cx="2934586" cy="531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2 . </a:t>
              </a:r>
              <a:r>
                <a:rPr lang="ko-KR" altLang="en-US" sz="2400" b="1" dirty="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팀원 역할 및 구현 부분</a:t>
              </a:r>
              <a:endParaRPr lang="en-US" altLang="ko-KR" sz="24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3563888" y="2600445"/>
              <a:ext cx="1130026" cy="296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ko-KR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308128" y="3183359"/>
            <a:ext cx="3704032" cy="745066"/>
            <a:chOff x="2308125" y="3872304"/>
            <a:chExt cx="4694296" cy="745066"/>
          </a:xfrm>
        </p:grpSpPr>
        <p:sp>
          <p:nvSpPr>
            <p:cNvPr id="39" name="TextBox 38"/>
            <p:cNvSpPr txBox="1"/>
            <p:nvPr/>
          </p:nvSpPr>
          <p:spPr>
            <a:xfrm>
              <a:off x="2308125" y="3872304"/>
              <a:ext cx="46942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3. </a:t>
              </a:r>
              <a:r>
                <a:rPr lang="en-US" altLang="ko-KR" sz="2400" b="1" dirty="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2400" b="1" dirty="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프로그램 </a:t>
              </a:r>
              <a:r>
                <a:rPr lang="ko-KR" altLang="en-US" sz="24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실행 화면</a:t>
              </a:r>
              <a:endParaRPr lang="en-US" altLang="ko-KR" sz="24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2308126" y="4321135"/>
              <a:ext cx="2376264" cy="296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ko-KR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" name="제목 18"/>
          <p:cNvSpPr>
            <a:spLocks noGrp="1"/>
          </p:cNvSpPr>
          <p:nvPr>
            <p:ph type="ctrTitle"/>
          </p:nvPr>
        </p:nvSpPr>
        <p:spPr>
          <a:xfrm>
            <a:off x="469776" y="893480"/>
            <a:ext cx="1581944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600" dirty="0"/>
              <a:t>목차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822C3E9-A02B-4C75-AABE-2405B1C1907F}"/>
              </a:ext>
            </a:extLst>
          </p:cNvPr>
          <p:cNvGrpSpPr/>
          <p:nvPr/>
        </p:nvGrpSpPr>
        <p:grpSpPr>
          <a:xfrm>
            <a:off x="2308128" y="4221088"/>
            <a:ext cx="3271984" cy="580175"/>
            <a:chOff x="2308125" y="4037195"/>
            <a:chExt cx="4146742" cy="58017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393D9BA-5E47-4261-A2FF-3E117D17B277}"/>
                </a:ext>
              </a:extLst>
            </p:cNvPr>
            <p:cNvSpPr txBox="1"/>
            <p:nvPr/>
          </p:nvSpPr>
          <p:spPr>
            <a:xfrm>
              <a:off x="2308125" y="4037195"/>
              <a:ext cx="41467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4.  </a:t>
              </a:r>
              <a:r>
                <a:rPr lang="ko-KR" altLang="en-US" sz="24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팀원 간 점수 배분</a:t>
              </a:r>
              <a:endParaRPr lang="en-US" altLang="ko-KR" sz="24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2EBFCE3-9C4E-497F-B55E-724BC09ADF46}"/>
                </a:ext>
              </a:extLst>
            </p:cNvPr>
            <p:cNvSpPr/>
            <p:nvPr/>
          </p:nvSpPr>
          <p:spPr>
            <a:xfrm>
              <a:off x="2308126" y="4321135"/>
              <a:ext cx="2376264" cy="296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ko-KR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22D529E-1618-4B5B-B8AD-C4E96750A018}"/>
              </a:ext>
            </a:extLst>
          </p:cNvPr>
          <p:cNvCxnSpPr/>
          <p:nvPr/>
        </p:nvCxnSpPr>
        <p:spPr>
          <a:xfrm>
            <a:off x="1835696" y="476672"/>
            <a:ext cx="0" cy="5832648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 descr="영화 댓글 알바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15" y="692696"/>
            <a:ext cx="3850105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영화 댓글 알바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309" y="906829"/>
            <a:ext cx="2472901" cy="439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영화 댓글 알바에 대한 이미지 검색결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581251"/>
            <a:ext cx="4251422" cy="393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영화 댓글 알바에 대한 이미지 검색결과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422" y="1946091"/>
            <a:ext cx="2572774" cy="4594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8184" y="2708920"/>
            <a:ext cx="2515051" cy="3939887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356050" y="1370897"/>
            <a:ext cx="853642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프로젝트의 목적은 </a:t>
            </a:r>
            <a:endParaRPr lang="en-US" altLang="ko-KR" spc="-3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영화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댓글 매크로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평점 알바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광고 등으로 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인해 영화에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대한 정확한 평가를 하기 </a:t>
            </a:r>
            <a:endParaRPr lang="en-US" altLang="ko-KR" spc="-3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어려운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지금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영화를 직접 본 관람객들의 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후기만 추출하여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감정분석의 과정을 거침으로써 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객관적인 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후기 분석도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제공해 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보다 정확한 정보를 주는데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있다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4034408" cy="605929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프로젝트 </a:t>
            </a:r>
            <a:r>
              <a:rPr lang="ko-KR" altLang="en-US" sz="3200" b="1" spc="-50" dirty="0" smtClean="0"/>
              <a:t>소개 </a:t>
            </a:r>
            <a:r>
              <a:rPr lang="en-US" altLang="ko-KR" sz="3200" b="1" spc="-50" dirty="0" smtClean="0"/>
              <a:t>&amp; </a:t>
            </a:r>
            <a:r>
              <a:rPr lang="ko-KR" altLang="en-US" sz="3200" b="1" spc="-50" dirty="0" smtClean="0"/>
              <a:t>목적</a:t>
            </a:r>
            <a:endParaRPr lang="ko-KR" altLang="en-US" sz="3200" b="1" spc="-50" dirty="0"/>
          </a:p>
        </p:txBody>
      </p:sp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763" y="3227360"/>
            <a:ext cx="4416425" cy="3312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1691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373900" y="2132856"/>
            <a:ext cx="1909327" cy="74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손 </a:t>
            </a:r>
            <a:r>
              <a:rPr lang="ko-KR" altLang="en-US" sz="3200" spc="-30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현 곤</a:t>
            </a:r>
            <a:endParaRPr lang="en-US" altLang="ko-KR" sz="3200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2872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팀원 역할 </a:t>
            </a:r>
            <a:r>
              <a:rPr lang="ko-KR" altLang="en-US" sz="3200" b="1" spc="-50" dirty="0" err="1" smtClean="0"/>
              <a:t>구현부분</a:t>
            </a:r>
            <a:endParaRPr lang="ko-KR" altLang="en-US" sz="3200" b="1" spc="-5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FA0099C-51DC-4FE4-AE09-80D26AC74A43}"/>
              </a:ext>
            </a:extLst>
          </p:cNvPr>
          <p:cNvSpPr/>
          <p:nvPr/>
        </p:nvSpPr>
        <p:spPr>
          <a:xfrm>
            <a:off x="500471" y="3068960"/>
            <a:ext cx="1656184" cy="459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평점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크롤링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F26BED-9195-4D96-BC79-22DFF7458F69}"/>
              </a:ext>
            </a:extLst>
          </p:cNvPr>
          <p:cNvSpPr/>
          <p:nvPr/>
        </p:nvSpPr>
        <p:spPr>
          <a:xfrm>
            <a:off x="3021699" y="5517232"/>
            <a:ext cx="5091672" cy="874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네이버 평점에서 관람객 평점만 보기로 필터링한 후 해당 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URL 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을 이용해 파이썬 코딩 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FC5FAC-5022-4829-8EE7-33B662A8A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586" y="820670"/>
            <a:ext cx="5393899" cy="4624554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A80AE154-C5D4-4347-94A8-C0B5FF0C9984}"/>
              </a:ext>
            </a:extLst>
          </p:cNvPr>
          <p:cNvSpPr/>
          <p:nvPr/>
        </p:nvSpPr>
        <p:spPr>
          <a:xfrm>
            <a:off x="7164288" y="1330858"/>
            <a:ext cx="1008112" cy="297942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D259898-9C1C-40B8-B20B-46F9C23837AC}"/>
              </a:ext>
            </a:extLst>
          </p:cNvPr>
          <p:cNvCxnSpPr/>
          <p:nvPr/>
        </p:nvCxnSpPr>
        <p:spPr>
          <a:xfrm>
            <a:off x="3995936" y="1052736"/>
            <a:ext cx="36004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4424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373900" y="2132856"/>
            <a:ext cx="1909327" cy="74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spc="-30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손 현 곤</a:t>
            </a:r>
            <a:endParaRPr lang="en-US" altLang="ko-KR" sz="3200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팀원 역할 </a:t>
            </a:r>
            <a:r>
              <a:rPr lang="ko-KR" altLang="en-US" sz="3200" b="1" spc="-50" dirty="0" err="1" smtClean="0"/>
              <a:t>구현부분</a:t>
            </a:r>
            <a:endParaRPr lang="ko-KR" altLang="en-US" sz="3200" b="1" spc="-5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FA0099C-51DC-4FE4-AE09-80D26AC74A43}"/>
              </a:ext>
            </a:extLst>
          </p:cNvPr>
          <p:cNvSpPr/>
          <p:nvPr/>
        </p:nvSpPr>
        <p:spPr>
          <a:xfrm>
            <a:off x="500471" y="3068960"/>
            <a:ext cx="1656184" cy="459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평점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크롤링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F26BED-9195-4D96-BC79-22DFF7458F69}"/>
              </a:ext>
            </a:extLst>
          </p:cNvPr>
          <p:cNvSpPr/>
          <p:nvPr/>
        </p:nvSpPr>
        <p:spPr>
          <a:xfrm>
            <a:off x="3450306" y="5146433"/>
            <a:ext cx="4221218" cy="874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페이지 소스보기에서 필요한 태그의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Copy selector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를 이용하여 해당 태그 접근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F7B04AC-AFD7-45BD-AC52-A3087DB29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8587" y="1149707"/>
            <a:ext cx="5904656" cy="3838505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2BD51B9-B511-4797-962A-1EAFEFACC458}"/>
              </a:ext>
            </a:extLst>
          </p:cNvPr>
          <p:cNvCxnSpPr>
            <a:cxnSpLocks/>
          </p:cNvCxnSpPr>
          <p:nvPr/>
        </p:nvCxnSpPr>
        <p:spPr>
          <a:xfrm>
            <a:off x="7671524" y="4725144"/>
            <a:ext cx="72008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25423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373900" y="2132856"/>
            <a:ext cx="1909327" cy="74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spc="-30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손 현 곤</a:t>
            </a:r>
            <a:endParaRPr lang="en-US" altLang="ko-KR" sz="3200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2872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팀원 역할 </a:t>
            </a:r>
            <a:r>
              <a:rPr lang="ko-KR" altLang="en-US" sz="3200" b="1" spc="-50" dirty="0" smtClean="0"/>
              <a:t> </a:t>
            </a:r>
            <a:r>
              <a:rPr lang="ko-KR" altLang="en-US" sz="3200" b="1" spc="-50" dirty="0"/>
              <a:t>구현부분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FA0099C-51DC-4FE4-AE09-80D26AC74A43}"/>
              </a:ext>
            </a:extLst>
          </p:cNvPr>
          <p:cNvSpPr/>
          <p:nvPr/>
        </p:nvSpPr>
        <p:spPr>
          <a:xfrm>
            <a:off x="500471" y="3068960"/>
            <a:ext cx="1656184" cy="459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평점</a:t>
            </a:r>
            <a:r>
              <a:rPr lang="en-US" altLang="ko-KR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크롤링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F26BED-9195-4D96-BC79-22DFF7458F69}"/>
              </a:ext>
            </a:extLst>
          </p:cNvPr>
          <p:cNvSpPr/>
          <p:nvPr/>
        </p:nvSpPr>
        <p:spPr>
          <a:xfrm>
            <a:off x="3021699" y="5683598"/>
            <a:ext cx="5091672" cy="459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영화 검색 시 해당영화 평점 </a:t>
            </a:r>
            <a:r>
              <a:rPr lang="ko-KR" altLang="en-US" spc="-3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크롤링</a:t>
            </a: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후 엑셀파일 생성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6D45066-2DF0-4D86-AF1D-72C02E168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7" y="1174402"/>
            <a:ext cx="6167537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2338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373900" y="2132856"/>
            <a:ext cx="1909327" cy="74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spc="-30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박 신 형</a:t>
            </a:r>
            <a:endParaRPr lang="en-US" altLang="ko-KR" sz="3200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팀원 역할 </a:t>
            </a:r>
            <a:r>
              <a:rPr lang="ko-KR" altLang="en-US" sz="3200" b="1" spc="-50" dirty="0" smtClean="0"/>
              <a:t> </a:t>
            </a:r>
            <a:r>
              <a:rPr lang="ko-KR" altLang="en-US" sz="3200" b="1" spc="-50" dirty="0"/>
              <a:t>구현부분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8802F0-CF61-42F8-BA32-2B36FA5B8562}"/>
              </a:ext>
            </a:extLst>
          </p:cNvPr>
          <p:cNvSpPr/>
          <p:nvPr/>
        </p:nvSpPr>
        <p:spPr>
          <a:xfrm>
            <a:off x="356455" y="3058201"/>
            <a:ext cx="194421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Crawling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Database 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구현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5" y="685737"/>
            <a:ext cx="6167537" cy="413794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9F26BED-9195-4D96-BC79-22DFF7458F69}"/>
              </a:ext>
            </a:extLst>
          </p:cNvPr>
          <p:cNvSpPr/>
          <p:nvPr/>
        </p:nvSpPr>
        <p:spPr>
          <a:xfrm>
            <a:off x="2555774" y="5157192"/>
            <a:ext cx="5976665" cy="5078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검색에 기반이 될 영화 목록을 크롤링하여 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Database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에 저장 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46213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373900" y="2132856"/>
            <a:ext cx="1909327" cy="74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spc="-30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박 신 형</a:t>
            </a:r>
            <a:endParaRPr lang="en-US" altLang="ko-KR" sz="3200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10088" y="241598"/>
            <a:ext cx="2856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662831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200" b="1" spc="-50" dirty="0"/>
              <a:t>팀원 역할 </a:t>
            </a:r>
            <a:r>
              <a:rPr lang="ko-KR" altLang="en-US" sz="3200" b="1" spc="-50" dirty="0" smtClean="0"/>
              <a:t> </a:t>
            </a:r>
            <a:r>
              <a:rPr lang="ko-KR" altLang="en-US" sz="3200" b="1" spc="-50" dirty="0"/>
              <a:t>구현부분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8802F0-CF61-42F8-BA32-2B36FA5B8562}"/>
              </a:ext>
            </a:extLst>
          </p:cNvPr>
          <p:cNvSpPr/>
          <p:nvPr/>
        </p:nvSpPr>
        <p:spPr>
          <a:xfrm>
            <a:off x="356455" y="3058201"/>
            <a:ext cx="194421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Crawling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3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◎ 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Database </a:t>
            </a: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구현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F26BED-9195-4D96-BC79-22DFF7458F69}"/>
              </a:ext>
            </a:extLst>
          </p:cNvPr>
          <p:cNvSpPr/>
          <p:nvPr/>
        </p:nvSpPr>
        <p:spPr>
          <a:xfrm>
            <a:off x="2699792" y="5517232"/>
            <a:ext cx="5467350" cy="92333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영화 검색 기능 구현</a:t>
            </a:r>
            <a:endParaRPr lang="en-US" altLang="ko-KR" spc="-3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pc="-3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검색된 영화 리뷰 </a:t>
            </a:r>
            <a:r>
              <a:rPr lang="ko-KR" altLang="en-US" spc="-3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크롤링</a:t>
            </a:r>
            <a:endParaRPr lang="en-US" altLang="ko-KR" spc="-3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92" y="764704"/>
            <a:ext cx="5467350" cy="36195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6417" y="1638455"/>
            <a:ext cx="5467349" cy="288032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모서리가 둥근 직사각형 5"/>
          <p:cNvSpPr/>
          <p:nvPr/>
        </p:nvSpPr>
        <p:spPr>
          <a:xfrm>
            <a:off x="7807102" y="1613978"/>
            <a:ext cx="360040" cy="360040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2443129"/>
            <a:ext cx="5467350" cy="2770458"/>
          </a:xfrm>
          <a:prstGeom prst="rect">
            <a:avLst/>
          </a:prstGeom>
        </p:spPr>
      </p:pic>
      <p:sp>
        <p:nvSpPr>
          <p:cNvPr id="10" name="아래쪽 화살표 9"/>
          <p:cNvSpPr/>
          <p:nvPr/>
        </p:nvSpPr>
        <p:spPr>
          <a:xfrm>
            <a:off x="5148064" y="1225011"/>
            <a:ext cx="504056" cy="334616"/>
          </a:xfrm>
          <a:prstGeom prst="downArrow">
            <a:avLst/>
          </a:prstGeom>
          <a:solidFill>
            <a:srgbClr val="FF0000"/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아래쪽 화살표 15"/>
          <p:cNvSpPr/>
          <p:nvPr/>
        </p:nvSpPr>
        <p:spPr>
          <a:xfrm>
            <a:off x="5148063" y="2041266"/>
            <a:ext cx="504056" cy="334616"/>
          </a:xfrm>
          <a:prstGeom prst="downArrow">
            <a:avLst/>
          </a:prstGeom>
          <a:solidFill>
            <a:srgbClr val="FF0000"/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433467" y="1088708"/>
            <a:ext cx="1909327" cy="459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검색</a:t>
            </a:r>
            <a:r>
              <a:rPr lang="en-US" altLang="ko-KR" spc="-30" dirty="0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(SELECT)</a:t>
            </a:r>
            <a:endParaRPr lang="en-US" altLang="ko-KR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159144" y="1866836"/>
            <a:ext cx="1909327" cy="459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pc="-30" dirty="0" err="1" smtClean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크롤링</a:t>
            </a:r>
            <a:endParaRPr lang="en-US" altLang="ko-KR" spc="-30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24279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595959"/>
      </a:folHlink>
    </a:clrScheme>
    <a:fontScheme name="나눔명조 ExtraBold">
      <a:majorFont>
        <a:latin typeface="나눔명조 ExtraBold"/>
        <a:ea typeface="나눔명조 ExtraBold"/>
        <a:cs typeface=""/>
      </a:majorFont>
      <a:minorFont>
        <a:latin typeface="나눔명조 ExtraBold"/>
        <a:ea typeface="나눔명조 Extra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1000">
              <a:srgbClr val="78DCF0"/>
            </a:gs>
            <a:gs pos="5000">
              <a:srgbClr val="30C9E8"/>
            </a:gs>
            <a:gs pos="70000">
              <a:srgbClr val="0D515F"/>
            </a:gs>
          </a:gsLst>
          <a:lin ang="2700000" scaled="1"/>
          <a:tileRect/>
        </a:gradFill>
        <a:ln>
          <a:noFill/>
        </a:ln>
        <a:effectLst>
          <a:outerShdw blurRad="101600" dist="76200" algn="tl" rotWithShape="0">
            <a:prstClr val="black">
              <a:alpha val="55000"/>
            </a:prstClr>
          </a:outerShdw>
        </a:effectLst>
      </a:spPr>
      <a:bodyPr rtlCol="0" anchor="ctr"/>
      <a:lstStyle>
        <a:defPPr algn="ctr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맑은 고딕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5625</TotalTime>
  <Words>294</Words>
  <Application>Microsoft Office PowerPoint</Application>
  <PresentationFormat>화면 슬라이드 쇼(4:3)</PresentationFormat>
  <Paragraphs>85</Paragraphs>
  <Slides>15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Arial</vt:lpstr>
      <vt:lpstr>나눔고딕</vt:lpstr>
      <vt:lpstr>나눔명조 ExtraBold</vt:lpstr>
      <vt:lpstr>나눔고딕 ExtraBold</vt:lpstr>
      <vt:lpstr>Georgia</vt:lpstr>
      <vt:lpstr>맑은 고딕</vt:lpstr>
      <vt:lpstr>Office 테마</vt:lpstr>
      <vt:lpstr>영화 평점 감정분석 프로그램</vt:lpstr>
      <vt:lpstr>목차</vt:lpstr>
      <vt:lpstr>PowerPoint 프레젠테이션</vt:lpstr>
      <vt:lpstr>프로젝트 소개 &amp; 목적</vt:lpstr>
      <vt:lpstr>팀원 역할 구현부분</vt:lpstr>
      <vt:lpstr>팀원 역할 구현부분</vt:lpstr>
      <vt:lpstr>팀원 역할  구현부분</vt:lpstr>
      <vt:lpstr>팀원 역할  구현부분</vt:lpstr>
      <vt:lpstr>팀원 역할  구현부분</vt:lpstr>
      <vt:lpstr>팀원 역할 구현부분</vt:lpstr>
      <vt:lpstr>팀원 역할 구현부분</vt:lpstr>
      <vt:lpstr>프로그램 실행 화면 -Main</vt:lpstr>
      <vt:lpstr>프로그램 실행 화면 -Search</vt:lpstr>
      <vt:lpstr>팀원 간 점수 배분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park shinhyeong</cp:lastModifiedBy>
  <cp:revision>23</cp:revision>
  <dcterms:created xsi:type="dcterms:W3CDTF">2011-08-23T09:45:48Z</dcterms:created>
  <dcterms:modified xsi:type="dcterms:W3CDTF">2019-12-09T21:21:52Z</dcterms:modified>
</cp:coreProperties>
</file>